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28.jpg" ContentType="image/jpeg"/>
  <Override PartName="/ppt/notesSlides/notesSlide3.xml" ContentType="application/vnd.openxmlformats-officedocument.presentationml.notesSlide+xml"/>
  <Override PartName="/ppt/media/image33.jpg" ContentType="image/jpeg"/>
  <Override PartName="/ppt/media/image35.jpg" ContentType="image/jpeg"/>
  <Override PartName="/ppt/media/image37.jpg" ContentType="image/jpeg"/>
  <Override PartName="/ppt/media/image38.jpg" ContentType="image/jpeg"/>
  <Override PartName="/ppt/media/image40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47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10" r:id="rId6"/>
    <p:sldId id="411" r:id="rId7"/>
    <p:sldId id="356" r:id="rId8"/>
    <p:sldId id="412" r:id="rId9"/>
    <p:sldId id="297" r:id="rId10"/>
    <p:sldId id="394" r:id="rId11"/>
    <p:sldId id="393" r:id="rId12"/>
    <p:sldId id="398" r:id="rId13"/>
    <p:sldId id="399" r:id="rId14"/>
    <p:sldId id="413" r:id="rId15"/>
    <p:sldId id="404" r:id="rId16"/>
    <p:sldId id="406" r:id="rId17"/>
    <p:sldId id="407" r:id="rId18"/>
    <p:sldId id="408" r:id="rId19"/>
    <p:sldId id="409" r:id="rId20"/>
    <p:sldId id="311" r:id="rId21"/>
    <p:sldId id="396" r:id="rId22"/>
  </p:sldIdLst>
  <p:sldSz cx="12192000" cy="6858000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802601E-59AE-1C43-AEF1-557D1262F265}">
          <p14:sldIdLst>
            <p14:sldId id="256"/>
            <p14:sldId id="410"/>
            <p14:sldId id="411"/>
            <p14:sldId id="356"/>
            <p14:sldId id="412"/>
            <p14:sldId id="297"/>
            <p14:sldId id="394"/>
            <p14:sldId id="393"/>
            <p14:sldId id="398"/>
            <p14:sldId id="399"/>
            <p14:sldId id="413"/>
            <p14:sldId id="404"/>
            <p14:sldId id="406"/>
            <p14:sldId id="407"/>
            <p14:sldId id="408"/>
            <p14:sldId id="409"/>
            <p14:sldId id="311"/>
            <p14:sldId id="396"/>
          </p14:sldIdLst>
        </p14:section>
        <p14:section name="Sección sin título" id="{ED4776DF-2385-AE43-A823-249BD0C24A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4AB"/>
    <a:srgbClr val="E14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39" autoAdjust="0"/>
    <p:restoredTop sz="94671"/>
  </p:normalViewPr>
  <p:slideViewPr>
    <p:cSldViewPr>
      <p:cViewPr varScale="1">
        <p:scale>
          <a:sx n="71" d="100"/>
          <a:sy n="71" d="100"/>
        </p:scale>
        <p:origin x="63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 Fahrny" userId="cd28a306-89cc-4085-9f63-6efb4de4834d" providerId="ADAL" clId="{286CEC88-D4EA-4A1A-BA14-68BD25769648}"/>
    <pc:docChg chg="modSld">
      <pc:chgData name="Aude Fahrny" userId="cd28a306-89cc-4085-9f63-6efb4de4834d" providerId="ADAL" clId="{286CEC88-D4EA-4A1A-BA14-68BD25769648}" dt="2021-10-21T12:57:46.712" v="26" actId="1035"/>
      <pc:docMkLst>
        <pc:docMk/>
      </pc:docMkLst>
      <pc:sldChg chg="modSp mod">
        <pc:chgData name="Aude Fahrny" userId="cd28a306-89cc-4085-9f63-6efb4de4834d" providerId="ADAL" clId="{286CEC88-D4EA-4A1A-BA14-68BD25769648}" dt="2021-10-21T12:57:46.712" v="26" actId="1035"/>
        <pc:sldMkLst>
          <pc:docMk/>
          <pc:sldMk cId="2596163539" sldId="396"/>
        </pc:sldMkLst>
        <pc:spChg chg="mod">
          <ac:chgData name="Aude Fahrny" userId="cd28a306-89cc-4085-9f63-6efb4de4834d" providerId="ADAL" clId="{286CEC88-D4EA-4A1A-BA14-68BD25769648}" dt="2021-10-21T12:57:46.712" v="26" actId="1035"/>
          <ac:spMkLst>
            <pc:docMk/>
            <pc:sldMk cId="2596163539" sldId="396"/>
            <ac:spMk id="7" creationId="{97DCF2B1-5560-B841-83B6-DDDAF9A6FA9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4132D-E2A1-4095-B08F-D71DB2C01486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F555C27-7912-4803-88AF-2A7005865EF5}">
      <dgm:prSet phldrT="[Texto]" custT="1"/>
      <dgm:spPr/>
      <dgm:t>
        <a:bodyPr/>
        <a:lstStyle/>
        <a:p>
          <a:pPr algn="just"/>
          <a:r>
            <a:rPr lang="en-GB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Promotion of Sport and good habits among society</a:t>
          </a:r>
          <a:endParaRPr lang="es-ES" sz="1100" dirty="0"/>
        </a:p>
      </dgm:t>
    </dgm:pt>
    <dgm:pt modelId="{B084DCC6-3AC1-49DB-BF00-715FD92F3333}" type="parTrans" cxnId="{7E6CAEDF-9C5D-4721-85C4-A9A24954A07A}">
      <dgm:prSet/>
      <dgm:spPr/>
      <dgm:t>
        <a:bodyPr/>
        <a:lstStyle/>
        <a:p>
          <a:pPr algn="just"/>
          <a:endParaRPr lang="es-ES"/>
        </a:p>
      </dgm:t>
    </dgm:pt>
    <dgm:pt modelId="{86823F8E-3837-43C9-9C3E-86D1861E333C}" type="sibTrans" cxnId="{7E6CAEDF-9C5D-4721-85C4-A9A24954A07A}">
      <dgm:prSet/>
      <dgm:spPr/>
      <dgm:t>
        <a:bodyPr/>
        <a:lstStyle/>
        <a:p>
          <a:pPr algn="just"/>
          <a:endParaRPr lang="es-ES"/>
        </a:p>
      </dgm:t>
    </dgm:pt>
    <dgm:pt modelId="{179CA14C-88EE-4A58-9124-01B43D7C15BA}">
      <dgm:prSet phldrT="[Texto]" custT="1"/>
      <dgm:spPr/>
      <dgm:t>
        <a:bodyPr/>
        <a:lstStyle/>
        <a:p>
          <a:pPr algn="just"/>
          <a:r>
            <a:rPr lang="en-GB" sz="1100" b="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Energy efficiency and use of renewable sources of energy in HQ</a:t>
          </a:r>
          <a:endParaRPr lang="en-GB" sz="1100" b="0" noProof="0" dirty="0"/>
        </a:p>
      </dgm:t>
    </dgm:pt>
    <dgm:pt modelId="{4D0E168E-6656-44FF-A9A6-33AE3329B03B}" type="parTrans" cxnId="{31668435-21D2-44AA-8184-3597F537D179}">
      <dgm:prSet/>
      <dgm:spPr/>
      <dgm:t>
        <a:bodyPr/>
        <a:lstStyle/>
        <a:p>
          <a:pPr algn="just"/>
          <a:endParaRPr lang="es-ES"/>
        </a:p>
      </dgm:t>
    </dgm:pt>
    <dgm:pt modelId="{5E2A33DC-ADA6-4C1E-957F-2243F7D6E886}" type="sibTrans" cxnId="{31668435-21D2-44AA-8184-3597F537D179}">
      <dgm:prSet/>
      <dgm:spPr/>
      <dgm:t>
        <a:bodyPr/>
        <a:lstStyle/>
        <a:p>
          <a:pPr algn="just"/>
          <a:endParaRPr lang="es-ES"/>
        </a:p>
      </dgm:t>
    </dgm:pt>
    <dgm:pt modelId="{248D706F-ADD0-4835-837E-BC91E3E2D87D}">
      <dgm:prSet phldrT="[Texto]" custT="1"/>
      <dgm:spPr/>
      <dgm:t>
        <a:bodyPr/>
        <a:lstStyle/>
        <a:p>
          <a:pPr algn="just"/>
          <a:r>
            <a:rPr lang="en-GB" sz="11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Promotion of sustainable mobility in all of our operations</a:t>
          </a:r>
          <a:endParaRPr lang="en-GB" sz="1100" noProof="0" dirty="0"/>
        </a:p>
      </dgm:t>
    </dgm:pt>
    <dgm:pt modelId="{B109438C-EEBA-4690-89A7-1361AA941317}" type="parTrans" cxnId="{8B690CB0-A38F-4DBA-9FDA-0BC051622D28}">
      <dgm:prSet/>
      <dgm:spPr/>
      <dgm:t>
        <a:bodyPr/>
        <a:lstStyle/>
        <a:p>
          <a:pPr algn="just"/>
          <a:endParaRPr lang="es-ES"/>
        </a:p>
      </dgm:t>
    </dgm:pt>
    <dgm:pt modelId="{42022743-7CC6-45B7-9284-26778209D2C7}" type="sibTrans" cxnId="{8B690CB0-A38F-4DBA-9FDA-0BC051622D28}">
      <dgm:prSet/>
      <dgm:spPr/>
      <dgm:t>
        <a:bodyPr/>
        <a:lstStyle/>
        <a:p>
          <a:pPr algn="just"/>
          <a:endParaRPr lang="es-ES"/>
        </a:p>
      </dgm:t>
    </dgm:pt>
    <dgm:pt modelId="{8FE9DA89-9C3E-4016-AD28-48253F869DEE}">
      <dgm:prSet custT="1"/>
      <dgm:spPr/>
      <dgm:t>
        <a:bodyPr/>
        <a:lstStyle/>
        <a:p>
          <a:pPr algn="just"/>
          <a:r>
            <a:rPr lang="en-GB" sz="11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Digital Transformation in our operations to gain efficiency and reduce the consumption of energy, consumables and generate less waste</a:t>
          </a:r>
          <a:endParaRPr lang="en-GB" sz="1100" b="1" noProof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79BFDFCF-AF52-4581-9480-095807432EF1}" type="parTrans" cxnId="{53B5C8E4-8F37-4FCF-86C3-BD86AA1DF083}">
      <dgm:prSet/>
      <dgm:spPr/>
      <dgm:t>
        <a:bodyPr/>
        <a:lstStyle/>
        <a:p>
          <a:pPr algn="just"/>
          <a:endParaRPr lang="es-ES"/>
        </a:p>
      </dgm:t>
    </dgm:pt>
    <dgm:pt modelId="{9AF5B73F-A33B-4B6C-A67E-FDEF34966ED9}" type="sibTrans" cxnId="{53B5C8E4-8F37-4FCF-86C3-BD86AA1DF083}">
      <dgm:prSet/>
      <dgm:spPr/>
      <dgm:t>
        <a:bodyPr/>
        <a:lstStyle/>
        <a:p>
          <a:pPr algn="just"/>
          <a:endParaRPr lang="es-ES"/>
        </a:p>
      </dgm:t>
    </dgm:pt>
    <dgm:pt modelId="{3C950B97-F47D-470A-9BF1-D2DE8617F377}">
      <dgm:prSet custT="1"/>
      <dgm:spPr/>
      <dgm:t>
        <a:bodyPr/>
        <a:lstStyle/>
        <a:p>
          <a:pPr algn="just"/>
          <a:r>
            <a:rPr lang="en-GB" sz="11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Reduce, Recycle Reuse in all of our consumables ( textile)</a:t>
          </a:r>
          <a:endParaRPr lang="en-GB" sz="1100" b="1" noProof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6030D24D-E2B3-44EA-98F7-697C234C8477}" type="parTrans" cxnId="{49FF5DA9-9B10-4E2B-9442-C03B7216D7F6}">
      <dgm:prSet/>
      <dgm:spPr/>
      <dgm:t>
        <a:bodyPr/>
        <a:lstStyle/>
        <a:p>
          <a:pPr algn="just"/>
          <a:endParaRPr lang="es-ES"/>
        </a:p>
      </dgm:t>
    </dgm:pt>
    <dgm:pt modelId="{3869EFB2-BAF7-45D5-9F0D-A40F3CBDD3CB}" type="sibTrans" cxnId="{49FF5DA9-9B10-4E2B-9442-C03B7216D7F6}">
      <dgm:prSet/>
      <dgm:spPr/>
      <dgm:t>
        <a:bodyPr/>
        <a:lstStyle/>
        <a:p>
          <a:pPr algn="just"/>
          <a:endParaRPr lang="es-ES"/>
        </a:p>
      </dgm:t>
    </dgm:pt>
    <dgm:pt modelId="{B57389D1-E3AB-44B6-8258-132DAC8CE86F}">
      <dgm:prSet custT="1"/>
      <dgm:spPr/>
      <dgm:t>
        <a:bodyPr/>
        <a:lstStyle/>
        <a:p>
          <a:pPr algn="just"/>
          <a:r>
            <a:rPr lang="en-GB" sz="1100" b="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Gender equality in our organization and in sports organization. Empowerment of women in Sports Organizations.</a:t>
          </a:r>
        </a:p>
      </dgm:t>
    </dgm:pt>
    <dgm:pt modelId="{D3071161-C52A-4FD3-90BF-EF8D83C81D4D}" type="parTrans" cxnId="{A87D49F8-BAFF-4351-9291-BA48B3DD5443}">
      <dgm:prSet/>
      <dgm:spPr/>
      <dgm:t>
        <a:bodyPr/>
        <a:lstStyle/>
        <a:p>
          <a:pPr algn="just"/>
          <a:endParaRPr lang="es-ES"/>
        </a:p>
      </dgm:t>
    </dgm:pt>
    <dgm:pt modelId="{1AE28A04-F4A8-4BFD-A950-36FE5AA052D1}" type="sibTrans" cxnId="{A87D49F8-BAFF-4351-9291-BA48B3DD5443}">
      <dgm:prSet/>
      <dgm:spPr/>
      <dgm:t>
        <a:bodyPr/>
        <a:lstStyle/>
        <a:p>
          <a:pPr algn="just"/>
          <a:endParaRPr lang="es-ES"/>
        </a:p>
      </dgm:t>
    </dgm:pt>
    <dgm:pt modelId="{7BC04CD2-EF3A-4450-B973-88FE51DA0D57}">
      <dgm:prSet custT="1"/>
      <dgm:spPr>
        <a:solidFill>
          <a:srgbClr val="7030A0"/>
        </a:solidFill>
      </dgm:spPr>
      <dgm:t>
        <a:bodyPr/>
        <a:lstStyle/>
        <a:p>
          <a:pPr algn="just"/>
          <a:r>
            <a:rPr lang="en-GB" sz="1100" b="1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Reduce hunger and poverty in Spanish society</a:t>
          </a:r>
          <a:r>
            <a:rPr lang="en-GB" sz="1000" b="1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.</a:t>
          </a:r>
        </a:p>
      </dgm:t>
    </dgm:pt>
    <dgm:pt modelId="{F05D6E53-56D2-4146-9C25-8393AC4BF395}" type="parTrans" cxnId="{50AC918E-6718-4FDE-92B1-3CC0D5AEDA53}">
      <dgm:prSet/>
      <dgm:spPr/>
      <dgm:t>
        <a:bodyPr/>
        <a:lstStyle/>
        <a:p>
          <a:pPr algn="just"/>
          <a:endParaRPr lang="es-ES"/>
        </a:p>
      </dgm:t>
    </dgm:pt>
    <dgm:pt modelId="{2870C2DC-E8A3-452E-B1D4-422D2E964340}" type="sibTrans" cxnId="{50AC918E-6718-4FDE-92B1-3CC0D5AEDA53}">
      <dgm:prSet/>
      <dgm:spPr/>
      <dgm:t>
        <a:bodyPr/>
        <a:lstStyle/>
        <a:p>
          <a:pPr algn="just"/>
          <a:endParaRPr lang="es-ES"/>
        </a:p>
      </dgm:t>
    </dgm:pt>
    <dgm:pt modelId="{CD5F65C0-20F4-4641-A9F1-F26969D6BA11}">
      <dgm:prSet custT="1"/>
      <dgm:spPr>
        <a:solidFill>
          <a:srgbClr val="7030A0"/>
        </a:solidFill>
      </dgm:spPr>
      <dgm:t>
        <a:bodyPr/>
        <a:lstStyle/>
        <a:p>
          <a:pPr algn="just"/>
          <a:r>
            <a:rPr lang="en-GB" sz="1100" b="1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Educational programmes in SDGs focussing in younger generations and managers of sports organizations.</a:t>
          </a:r>
        </a:p>
      </dgm:t>
    </dgm:pt>
    <dgm:pt modelId="{EC7FA812-1FC9-437A-98DE-A4DAD69CD662}" type="parTrans" cxnId="{E772D037-912B-4F5E-83CE-BAD5C33717D0}">
      <dgm:prSet/>
      <dgm:spPr/>
      <dgm:t>
        <a:bodyPr/>
        <a:lstStyle/>
        <a:p>
          <a:pPr algn="just"/>
          <a:endParaRPr lang="es-ES"/>
        </a:p>
      </dgm:t>
    </dgm:pt>
    <dgm:pt modelId="{2A2274D7-1A54-4428-A470-47CDEB37DB55}" type="sibTrans" cxnId="{E772D037-912B-4F5E-83CE-BAD5C33717D0}">
      <dgm:prSet/>
      <dgm:spPr/>
      <dgm:t>
        <a:bodyPr/>
        <a:lstStyle/>
        <a:p>
          <a:pPr algn="just"/>
          <a:endParaRPr lang="es-ES"/>
        </a:p>
      </dgm:t>
    </dgm:pt>
    <dgm:pt modelId="{8B1DEAA6-7FB0-4A21-9CCA-30FB76737ED1}" type="pres">
      <dgm:prSet presAssocID="{5024132D-E2A1-4095-B08F-D71DB2C01486}" presName="linearFlow" presStyleCnt="0">
        <dgm:presLayoutVars>
          <dgm:dir/>
          <dgm:resizeHandles val="exact"/>
        </dgm:presLayoutVars>
      </dgm:prSet>
      <dgm:spPr/>
    </dgm:pt>
    <dgm:pt modelId="{E45AC99E-B3BC-458B-9254-533CBFBA2397}" type="pres">
      <dgm:prSet presAssocID="{EF555C27-7912-4803-88AF-2A7005865EF5}" presName="composite" presStyleCnt="0"/>
      <dgm:spPr/>
    </dgm:pt>
    <dgm:pt modelId="{7DCF2CC9-33E8-41C1-B7C4-B5474227556B}" type="pres">
      <dgm:prSet presAssocID="{EF555C27-7912-4803-88AF-2A7005865EF5}" presName="imgShp" presStyleLbl="fgImgPlace1" presStyleIdx="0" presStyleCnt="8" custLinFactNeighborX="-14634" custLinFactNeighborY="104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Balón de fútbol con relleno sólido"/>
        </a:ext>
      </dgm:extLst>
    </dgm:pt>
    <dgm:pt modelId="{6494D2CA-C8F9-4B46-A74C-066F0F5914DB}" type="pres">
      <dgm:prSet presAssocID="{EF555C27-7912-4803-88AF-2A7005865EF5}" presName="txShp" presStyleLbl="node1" presStyleIdx="0" presStyleCnt="8" custScaleX="90102" custLinFactNeighborX="-298" custLinFactNeighborY="5057">
        <dgm:presLayoutVars>
          <dgm:bulletEnabled val="1"/>
        </dgm:presLayoutVars>
      </dgm:prSet>
      <dgm:spPr/>
    </dgm:pt>
    <dgm:pt modelId="{6540D50D-DCCD-407D-A9F3-3D85758C5C23}" type="pres">
      <dgm:prSet presAssocID="{86823F8E-3837-43C9-9C3E-86D1861E333C}" presName="spacing" presStyleCnt="0"/>
      <dgm:spPr/>
    </dgm:pt>
    <dgm:pt modelId="{8B8E4B41-4530-47AB-9A96-2DFFC4A091B4}" type="pres">
      <dgm:prSet presAssocID="{179CA14C-88EE-4A58-9124-01B43D7C15BA}" presName="composite" presStyleCnt="0"/>
      <dgm:spPr/>
    </dgm:pt>
    <dgm:pt modelId="{4E299479-2D27-4FC2-8B4A-CB80048A8AEC}" type="pres">
      <dgm:prSet presAssocID="{179CA14C-88EE-4A58-9124-01B43D7C15BA}" presName="imgShp" presStyleLbl="fgImgPlace1" presStyleIdx="1" presStyleCnt="8" custLinFactNeighborX="-14634" custLinFactNeighborY="71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Turbinas de viento con relleno sólido"/>
        </a:ext>
      </dgm:extLst>
    </dgm:pt>
    <dgm:pt modelId="{C4CADF54-60EF-4269-A63A-CF8E01971291}" type="pres">
      <dgm:prSet presAssocID="{179CA14C-88EE-4A58-9124-01B43D7C15BA}" presName="txShp" presStyleLbl="node1" presStyleIdx="1" presStyleCnt="8" custScaleX="90102" custLinFactNeighborX="-54" custLinFactNeighborY="1686">
        <dgm:presLayoutVars>
          <dgm:bulletEnabled val="1"/>
        </dgm:presLayoutVars>
      </dgm:prSet>
      <dgm:spPr/>
    </dgm:pt>
    <dgm:pt modelId="{412585C7-4EE3-4DBF-B598-FC5798119416}" type="pres">
      <dgm:prSet presAssocID="{5E2A33DC-ADA6-4C1E-957F-2243F7D6E886}" presName="spacing" presStyleCnt="0"/>
      <dgm:spPr/>
    </dgm:pt>
    <dgm:pt modelId="{28EADF76-5B5A-4670-A313-5817A2A41B54}" type="pres">
      <dgm:prSet presAssocID="{248D706F-ADD0-4835-837E-BC91E3E2D87D}" presName="composite" presStyleCnt="0"/>
      <dgm:spPr/>
    </dgm:pt>
    <dgm:pt modelId="{5C4C7BF4-049F-4EDB-B0FA-369E50B1DEB1}" type="pres">
      <dgm:prSet presAssocID="{248D706F-ADD0-4835-837E-BC91E3E2D87D}" presName="imgShp" presStyleLbl="fgImgPlace1" presStyleIdx="2" presStyleCnt="8" custLinFactNeighborX="-14634" custLinFactNeighborY="10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</dgm:pt>
    <dgm:pt modelId="{2746D6FF-ED17-46C8-8BB4-6AC54A347EF3}" type="pres">
      <dgm:prSet presAssocID="{248D706F-ADD0-4835-837E-BC91E3E2D87D}" presName="txShp" presStyleLbl="node1" presStyleIdx="2" presStyleCnt="8" custScaleX="90102" custLinFactNeighborX="-54" custLinFactNeighborY="1686">
        <dgm:presLayoutVars>
          <dgm:bulletEnabled val="1"/>
        </dgm:presLayoutVars>
      </dgm:prSet>
      <dgm:spPr/>
    </dgm:pt>
    <dgm:pt modelId="{45F55F61-2EE5-42FD-B1BC-6255AEF68B11}" type="pres">
      <dgm:prSet presAssocID="{42022743-7CC6-45B7-9284-26778209D2C7}" presName="spacing" presStyleCnt="0"/>
      <dgm:spPr/>
    </dgm:pt>
    <dgm:pt modelId="{16F59358-FBEF-4A35-8E43-A5A39CC0C830}" type="pres">
      <dgm:prSet presAssocID="{3C950B97-F47D-470A-9BF1-D2DE8617F377}" presName="composite" presStyleCnt="0"/>
      <dgm:spPr/>
    </dgm:pt>
    <dgm:pt modelId="{8DF1B1E2-CC92-49AD-A3D8-361C49400DC6}" type="pres">
      <dgm:prSet presAssocID="{3C950B97-F47D-470A-9BF1-D2DE8617F377}" presName="imgShp" presStyleLbl="fgImgPlace1" presStyleIdx="3" presStyleCnt="8" custLinFactNeighborX="-1582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</dgm:pt>
    <dgm:pt modelId="{6429C1C4-632B-419C-9B48-37781CED19BC}" type="pres">
      <dgm:prSet presAssocID="{3C950B97-F47D-470A-9BF1-D2DE8617F377}" presName="txShp" presStyleLbl="node1" presStyleIdx="3" presStyleCnt="8" custScaleX="89998">
        <dgm:presLayoutVars>
          <dgm:bulletEnabled val="1"/>
        </dgm:presLayoutVars>
      </dgm:prSet>
      <dgm:spPr/>
    </dgm:pt>
    <dgm:pt modelId="{D7DED766-09B7-430A-8CB3-3F0ADC187454}" type="pres">
      <dgm:prSet presAssocID="{3869EFB2-BAF7-45D5-9F0D-A40F3CBDD3CB}" presName="spacing" presStyleCnt="0"/>
      <dgm:spPr/>
    </dgm:pt>
    <dgm:pt modelId="{726F014B-6378-4ABC-92BF-722482A1C95E}" type="pres">
      <dgm:prSet presAssocID="{8FE9DA89-9C3E-4016-AD28-48253F869DEE}" presName="composite" presStyleCnt="0"/>
      <dgm:spPr/>
    </dgm:pt>
    <dgm:pt modelId="{FA8B456B-A650-4EFD-B8BF-047039443B85}" type="pres">
      <dgm:prSet presAssocID="{8FE9DA89-9C3E-4016-AD28-48253F869DEE}" presName="imgShp" presStyleLbl="fgImgPlace1" presStyleIdx="4" presStyleCnt="8" custLinFactNeighborX="-1582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Informática en la nube con relleno sólido"/>
        </a:ext>
      </dgm:extLst>
    </dgm:pt>
    <dgm:pt modelId="{E7C0B6F1-6B84-4EC4-AFE8-F4E91C2E3F2A}" type="pres">
      <dgm:prSet presAssocID="{8FE9DA89-9C3E-4016-AD28-48253F869DEE}" presName="txShp" presStyleLbl="node1" presStyleIdx="4" presStyleCnt="8" custScaleX="89998">
        <dgm:presLayoutVars>
          <dgm:bulletEnabled val="1"/>
        </dgm:presLayoutVars>
      </dgm:prSet>
      <dgm:spPr/>
    </dgm:pt>
    <dgm:pt modelId="{DD24DAE1-321D-4830-8B5B-E93775F48148}" type="pres">
      <dgm:prSet presAssocID="{9AF5B73F-A33B-4B6C-A67E-FDEF34966ED9}" presName="spacing" presStyleCnt="0"/>
      <dgm:spPr/>
    </dgm:pt>
    <dgm:pt modelId="{743457EC-B8E4-4D9E-B914-45B911093C9B}" type="pres">
      <dgm:prSet presAssocID="{B57389D1-E3AB-44B6-8258-132DAC8CE86F}" presName="composite" presStyleCnt="0"/>
      <dgm:spPr/>
    </dgm:pt>
    <dgm:pt modelId="{BB926D6E-FEB8-4F20-BACD-7C7169587339}" type="pres">
      <dgm:prSet presAssocID="{B57389D1-E3AB-44B6-8258-132DAC8CE86F}" presName="imgShp" presStyleLbl="fgImgPlace1" presStyleIdx="5" presStyleCnt="8" custLinFactNeighborX="-1582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Grupo con relleno sólido"/>
        </a:ext>
      </dgm:extLst>
    </dgm:pt>
    <dgm:pt modelId="{6C2E8825-B196-4848-BDF8-0BF3EA4A1A60}" type="pres">
      <dgm:prSet presAssocID="{B57389D1-E3AB-44B6-8258-132DAC8CE86F}" presName="txShp" presStyleLbl="node1" presStyleIdx="5" presStyleCnt="8" custScaleX="89998">
        <dgm:presLayoutVars>
          <dgm:bulletEnabled val="1"/>
        </dgm:presLayoutVars>
      </dgm:prSet>
      <dgm:spPr/>
    </dgm:pt>
    <dgm:pt modelId="{748DA34A-969C-4443-8DA4-33C8A3F28F6D}" type="pres">
      <dgm:prSet presAssocID="{1AE28A04-F4A8-4BFD-A950-36FE5AA052D1}" presName="spacing" presStyleCnt="0"/>
      <dgm:spPr/>
    </dgm:pt>
    <dgm:pt modelId="{A0642041-782B-4BEF-998C-8226B9930680}" type="pres">
      <dgm:prSet presAssocID="{7BC04CD2-EF3A-4450-B973-88FE51DA0D57}" presName="composite" presStyleCnt="0"/>
      <dgm:spPr/>
    </dgm:pt>
    <dgm:pt modelId="{096C0797-3CE6-47A7-BBFF-56D3589DF0F0}" type="pres">
      <dgm:prSet presAssocID="{7BC04CD2-EF3A-4450-B973-88FE51DA0D57}" presName="imgShp" presStyleLbl="fgImgPlace1" presStyleIdx="6" presStyleCnt="8" custLinFactNeighborX="-1582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Cuchillo y tenedor con relleno sólido"/>
        </a:ext>
      </dgm:extLst>
    </dgm:pt>
    <dgm:pt modelId="{96262ED5-C6CA-4823-B6F5-F79623D2466E}" type="pres">
      <dgm:prSet presAssocID="{7BC04CD2-EF3A-4450-B973-88FE51DA0D57}" presName="txShp" presStyleLbl="node1" presStyleIdx="6" presStyleCnt="8" custScaleX="89998">
        <dgm:presLayoutVars>
          <dgm:bulletEnabled val="1"/>
        </dgm:presLayoutVars>
      </dgm:prSet>
      <dgm:spPr/>
    </dgm:pt>
    <dgm:pt modelId="{64920F14-2253-4472-A725-D0ED438CAADE}" type="pres">
      <dgm:prSet presAssocID="{2870C2DC-E8A3-452E-B1D4-422D2E964340}" presName="spacing" presStyleCnt="0"/>
      <dgm:spPr/>
    </dgm:pt>
    <dgm:pt modelId="{E12666DB-E436-4015-8E1B-FADB65E575C1}" type="pres">
      <dgm:prSet presAssocID="{CD5F65C0-20F4-4641-A9F1-F26969D6BA11}" presName="composite" presStyleCnt="0"/>
      <dgm:spPr/>
    </dgm:pt>
    <dgm:pt modelId="{CEBEFC45-5EB1-4B3F-B923-7948946FF830}" type="pres">
      <dgm:prSet presAssocID="{CD5F65C0-20F4-4641-A9F1-F26969D6BA11}" presName="imgShp" presStyleLbl="fgImgPlace1" presStyleIdx="7" presStyleCnt="8" custLinFactNeighborX="-12469" custLinFactNeighborY="422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28575">
          <a:solidFill>
            <a:srgbClr val="4774AB"/>
          </a:solidFill>
          <a:prstDash val="sysDash"/>
        </a:ln>
      </dgm:spPr>
      <dgm:extLst>
        <a:ext uri="{E40237B7-FDA0-4F09-8148-C483321AD2D9}">
          <dgm14:cNvPr xmlns:dgm14="http://schemas.microsoft.com/office/drawing/2010/diagram" id="0" name="" descr="Libros con relleno sólido"/>
        </a:ext>
      </dgm:extLst>
    </dgm:pt>
    <dgm:pt modelId="{7B5AB3E4-C183-4B14-9A6A-C48D4E216329}" type="pres">
      <dgm:prSet presAssocID="{CD5F65C0-20F4-4641-A9F1-F26969D6BA11}" presName="txShp" presStyleLbl="node1" presStyleIdx="7" presStyleCnt="8" custScaleX="89778" custLinFactNeighborX="200" custLinFactNeighborY="-1821">
        <dgm:presLayoutVars>
          <dgm:bulletEnabled val="1"/>
        </dgm:presLayoutVars>
      </dgm:prSet>
      <dgm:spPr/>
    </dgm:pt>
  </dgm:ptLst>
  <dgm:cxnLst>
    <dgm:cxn modelId="{443E3A19-EC0B-4AE2-97BD-5FFCCE2230B1}" type="presOf" srcId="{248D706F-ADD0-4835-837E-BC91E3E2D87D}" destId="{2746D6FF-ED17-46C8-8BB4-6AC54A347EF3}" srcOrd="0" destOrd="0" presId="urn:microsoft.com/office/officeart/2005/8/layout/vList3"/>
    <dgm:cxn modelId="{31668435-21D2-44AA-8184-3597F537D179}" srcId="{5024132D-E2A1-4095-B08F-D71DB2C01486}" destId="{179CA14C-88EE-4A58-9124-01B43D7C15BA}" srcOrd="1" destOrd="0" parTransId="{4D0E168E-6656-44FF-A9A6-33AE3329B03B}" sibTransId="{5E2A33DC-ADA6-4C1E-957F-2243F7D6E886}"/>
    <dgm:cxn modelId="{E772D037-912B-4F5E-83CE-BAD5C33717D0}" srcId="{5024132D-E2A1-4095-B08F-D71DB2C01486}" destId="{CD5F65C0-20F4-4641-A9F1-F26969D6BA11}" srcOrd="7" destOrd="0" parTransId="{EC7FA812-1FC9-437A-98DE-A4DAD69CD662}" sibTransId="{2A2274D7-1A54-4428-A470-47CDEB37DB55}"/>
    <dgm:cxn modelId="{DB2E2A60-B787-4568-AEF5-A60109FDC5FA}" type="presOf" srcId="{B57389D1-E3AB-44B6-8258-132DAC8CE86F}" destId="{6C2E8825-B196-4848-BDF8-0BF3EA4A1A60}" srcOrd="0" destOrd="0" presId="urn:microsoft.com/office/officeart/2005/8/layout/vList3"/>
    <dgm:cxn modelId="{A36E576E-CDC4-4E88-9326-B556937429EA}" type="presOf" srcId="{CD5F65C0-20F4-4641-A9F1-F26969D6BA11}" destId="{7B5AB3E4-C183-4B14-9A6A-C48D4E216329}" srcOrd="0" destOrd="0" presId="urn:microsoft.com/office/officeart/2005/8/layout/vList3"/>
    <dgm:cxn modelId="{06F88B50-101B-4093-9ED6-DE64EB148ED4}" type="presOf" srcId="{8FE9DA89-9C3E-4016-AD28-48253F869DEE}" destId="{E7C0B6F1-6B84-4EC4-AFE8-F4E91C2E3F2A}" srcOrd="0" destOrd="0" presId="urn:microsoft.com/office/officeart/2005/8/layout/vList3"/>
    <dgm:cxn modelId="{77FA8E52-62B0-4A0B-8063-02B4FBD73FC8}" type="presOf" srcId="{3C950B97-F47D-470A-9BF1-D2DE8617F377}" destId="{6429C1C4-632B-419C-9B48-37781CED19BC}" srcOrd="0" destOrd="0" presId="urn:microsoft.com/office/officeart/2005/8/layout/vList3"/>
    <dgm:cxn modelId="{72860878-1ED2-4A70-A86E-E4BAAF7A8AE4}" type="presOf" srcId="{179CA14C-88EE-4A58-9124-01B43D7C15BA}" destId="{C4CADF54-60EF-4269-A63A-CF8E01971291}" srcOrd="0" destOrd="0" presId="urn:microsoft.com/office/officeart/2005/8/layout/vList3"/>
    <dgm:cxn modelId="{0F680189-17E4-44AB-9C0F-93753CE840F0}" type="presOf" srcId="{EF555C27-7912-4803-88AF-2A7005865EF5}" destId="{6494D2CA-C8F9-4B46-A74C-066F0F5914DB}" srcOrd="0" destOrd="0" presId="urn:microsoft.com/office/officeart/2005/8/layout/vList3"/>
    <dgm:cxn modelId="{50AC918E-6718-4FDE-92B1-3CC0D5AEDA53}" srcId="{5024132D-E2A1-4095-B08F-D71DB2C01486}" destId="{7BC04CD2-EF3A-4450-B973-88FE51DA0D57}" srcOrd="6" destOrd="0" parTransId="{F05D6E53-56D2-4146-9C25-8393AC4BF395}" sibTransId="{2870C2DC-E8A3-452E-B1D4-422D2E964340}"/>
    <dgm:cxn modelId="{49FF5DA9-9B10-4E2B-9442-C03B7216D7F6}" srcId="{5024132D-E2A1-4095-B08F-D71DB2C01486}" destId="{3C950B97-F47D-470A-9BF1-D2DE8617F377}" srcOrd="3" destOrd="0" parTransId="{6030D24D-E2B3-44EA-98F7-697C234C8477}" sibTransId="{3869EFB2-BAF7-45D5-9F0D-A40F3CBDD3CB}"/>
    <dgm:cxn modelId="{8B690CB0-A38F-4DBA-9FDA-0BC051622D28}" srcId="{5024132D-E2A1-4095-B08F-D71DB2C01486}" destId="{248D706F-ADD0-4835-837E-BC91E3E2D87D}" srcOrd="2" destOrd="0" parTransId="{B109438C-EEBA-4690-89A7-1361AA941317}" sibTransId="{42022743-7CC6-45B7-9284-26778209D2C7}"/>
    <dgm:cxn modelId="{FEE21EB2-559F-46FD-BBB5-E12DFCE95236}" type="presOf" srcId="{7BC04CD2-EF3A-4450-B973-88FE51DA0D57}" destId="{96262ED5-C6CA-4823-B6F5-F79623D2466E}" srcOrd="0" destOrd="0" presId="urn:microsoft.com/office/officeart/2005/8/layout/vList3"/>
    <dgm:cxn modelId="{368DFCCA-E712-407E-8632-2579576208AD}" type="presOf" srcId="{5024132D-E2A1-4095-B08F-D71DB2C01486}" destId="{8B1DEAA6-7FB0-4A21-9CCA-30FB76737ED1}" srcOrd="0" destOrd="0" presId="urn:microsoft.com/office/officeart/2005/8/layout/vList3"/>
    <dgm:cxn modelId="{7E6CAEDF-9C5D-4721-85C4-A9A24954A07A}" srcId="{5024132D-E2A1-4095-B08F-D71DB2C01486}" destId="{EF555C27-7912-4803-88AF-2A7005865EF5}" srcOrd="0" destOrd="0" parTransId="{B084DCC6-3AC1-49DB-BF00-715FD92F3333}" sibTransId="{86823F8E-3837-43C9-9C3E-86D1861E333C}"/>
    <dgm:cxn modelId="{53B5C8E4-8F37-4FCF-86C3-BD86AA1DF083}" srcId="{5024132D-E2A1-4095-B08F-D71DB2C01486}" destId="{8FE9DA89-9C3E-4016-AD28-48253F869DEE}" srcOrd="4" destOrd="0" parTransId="{79BFDFCF-AF52-4581-9480-095807432EF1}" sibTransId="{9AF5B73F-A33B-4B6C-A67E-FDEF34966ED9}"/>
    <dgm:cxn modelId="{A87D49F8-BAFF-4351-9291-BA48B3DD5443}" srcId="{5024132D-E2A1-4095-B08F-D71DB2C01486}" destId="{B57389D1-E3AB-44B6-8258-132DAC8CE86F}" srcOrd="5" destOrd="0" parTransId="{D3071161-C52A-4FD3-90BF-EF8D83C81D4D}" sibTransId="{1AE28A04-F4A8-4BFD-A950-36FE5AA052D1}"/>
    <dgm:cxn modelId="{482231A6-99CE-431E-A169-12B480951831}" type="presParOf" srcId="{8B1DEAA6-7FB0-4A21-9CCA-30FB76737ED1}" destId="{E45AC99E-B3BC-458B-9254-533CBFBA2397}" srcOrd="0" destOrd="0" presId="urn:microsoft.com/office/officeart/2005/8/layout/vList3"/>
    <dgm:cxn modelId="{3E8584C6-258E-43ED-BA91-0EEA9A60E1BD}" type="presParOf" srcId="{E45AC99E-B3BC-458B-9254-533CBFBA2397}" destId="{7DCF2CC9-33E8-41C1-B7C4-B5474227556B}" srcOrd="0" destOrd="0" presId="urn:microsoft.com/office/officeart/2005/8/layout/vList3"/>
    <dgm:cxn modelId="{EF04CCA5-73CF-4DA7-89DD-C7B98725C759}" type="presParOf" srcId="{E45AC99E-B3BC-458B-9254-533CBFBA2397}" destId="{6494D2CA-C8F9-4B46-A74C-066F0F5914DB}" srcOrd="1" destOrd="0" presId="urn:microsoft.com/office/officeart/2005/8/layout/vList3"/>
    <dgm:cxn modelId="{78A73BE5-70EA-4F8A-A7BF-D1E68E3E9DAA}" type="presParOf" srcId="{8B1DEAA6-7FB0-4A21-9CCA-30FB76737ED1}" destId="{6540D50D-DCCD-407D-A9F3-3D85758C5C23}" srcOrd="1" destOrd="0" presId="urn:microsoft.com/office/officeart/2005/8/layout/vList3"/>
    <dgm:cxn modelId="{229CA388-2394-4D87-B7EF-80642F27540E}" type="presParOf" srcId="{8B1DEAA6-7FB0-4A21-9CCA-30FB76737ED1}" destId="{8B8E4B41-4530-47AB-9A96-2DFFC4A091B4}" srcOrd="2" destOrd="0" presId="urn:microsoft.com/office/officeart/2005/8/layout/vList3"/>
    <dgm:cxn modelId="{8D3DF498-E5A6-489E-8898-C4E56BC589EA}" type="presParOf" srcId="{8B8E4B41-4530-47AB-9A96-2DFFC4A091B4}" destId="{4E299479-2D27-4FC2-8B4A-CB80048A8AEC}" srcOrd="0" destOrd="0" presId="urn:microsoft.com/office/officeart/2005/8/layout/vList3"/>
    <dgm:cxn modelId="{9300660C-31C1-49FE-8AA1-2E68586C4F0C}" type="presParOf" srcId="{8B8E4B41-4530-47AB-9A96-2DFFC4A091B4}" destId="{C4CADF54-60EF-4269-A63A-CF8E01971291}" srcOrd="1" destOrd="0" presId="urn:microsoft.com/office/officeart/2005/8/layout/vList3"/>
    <dgm:cxn modelId="{41A893D8-8864-47E1-A260-120FE64D86AB}" type="presParOf" srcId="{8B1DEAA6-7FB0-4A21-9CCA-30FB76737ED1}" destId="{412585C7-4EE3-4DBF-B598-FC5798119416}" srcOrd="3" destOrd="0" presId="urn:microsoft.com/office/officeart/2005/8/layout/vList3"/>
    <dgm:cxn modelId="{F65C2CAE-8DAA-4630-BF7A-040A56FFEA49}" type="presParOf" srcId="{8B1DEAA6-7FB0-4A21-9CCA-30FB76737ED1}" destId="{28EADF76-5B5A-4670-A313-5817A2A41B54}" srcOrd="4" destOrd="0" presId="urn:microsoft.com/office/officeart/2005/8/layout/vList3"/>
    <dgm:cxn modelId="{64CA905F-3580-4D19-9FC9-E172B6A1A9DD}" type="presParOf" srcId="{28EADF76-5B5A-4670-A313-5817A2A41B54}" destId="{5C4C7BF4-049F-4EDB-B0FA-369E50B1DEB1}" srcOrd="0" destOrd="0" presId="urn:microsoft.com/office/officeart/2005/8/layout/vList3"/>
    <dgm:cxn modelId="{ABAC6BF8-77AC-4B2F-9F9C-E48261FAD160}" type="presParOf" srcId="{28EADF76-5B5A-4670-A313-5817A2A41B54}" destId="{2746D6FF-ED17-46C8-8BB4-6AC54A347EF3}" srcOrd="1" destOrd="0" presId="urn:microsoft.com/office/officeart/2005/8/layout/vList3"/>
    <dgm:cxn modelId="{CE28E823-1510-47B3-ACFC-377746D15BEF}" type="presParOf" srcId="{8B1DEAA6-7FB0-4A21-9CCA-30FB76737ED1}" destId="{45F55F61-2EE5-42FD-B1BC-6255AEF68B11}" srcOrd="5" destOrd="0" presId="urn:microsoft.com/office/officeart/2005/8/layout/vList3"/>
    <dgm:cxn modelId="{1139358E-8639-4142-9BB9-4DF81D6F4CC8}" type="presParOf" srcId="{8B1DEAA6-7FB0-4A21-9CCA-30FB76737ED1}" destId="{16F59358-FBEF-4A35-8E43-A5A39CC0C830}" srcOrd="6" destOrd="0" presId="urn:microsoft.com/office/officeart/2005/8/layout/vList3"/>
    <dgm:cxn modelId="{1959965A-619A-4602-BA97-CCAA19CC08D8}" type="presParOf" srcId="{16F59358-FBEF-4A35-8E43-A5A39CC0C830}" destId="{8DF1B1E2-CC92-49AD-A3D8-361C49400DC6}" srcOrd="0" destOrd="0" presId="urn:microsoft.com/office/officeart/2005/8/layout/vList3"/>
    <dgm:cxn modelId="{3AA60BE3-0F22-4AB8-AE1A-E228074DC954}" type="presParOf" srcId="{16F59358-FBEF-4A35-8E43-A5A39CC0C830}" destId="{6429C1C4-632B-419C-9B48-37781CED19BC}" srcOrd="1" destOrd="0" presId="urn:microsoft.com/office/officeart/2005/8/layout/vList3"/>
    <dgm:cxn modelId="{D2DFE96C-7521-4C09-A8ED-FBBAFB8A8F93}" type="presParOf" srcId="{8B1DEAA6-7FB0-4A21-9CCA-30FB76737ED1}" destId="{D7DED766-09B7-430A-8CB3-3F0ADC187454}" srcOrd="7" destOrd="0" presId="urn:microsoft.com/office/officeart/2005/8/layout/vList3"/>
    <dgm:cxn modelId="{C3EE714D-BB15-4172-887E-923A8E64D60B}" type="presParOf" srcId="{8B1DEAA6-7FB0-4A21-9CCA-30FB76737ED1}" destId="{726F014B-6378-4ABC-92BF-722482A1C95E}" srcOrd="8" destOrd="0" presId="urn:microsoft.com/office/officeart/2005/8/layout/vList3"/>
    <dgm:cxn modelId="{66F3D50E-D33A-47CD-BEE8-C820C495E84E}" type="presParOf" srcId="{726F014B-6378-4ABC-92BF-722482A1C95E}" destId="{FA8B456B-A650-4EFD-B8BF-047039443B85}" srcOrd="0" destOrd="0" presId="urn:microsoft.com/office/officeart/2005/8/layout/vList3"/>
    <dgm:cxn modelId="{1F7F4893-42F6-47B1-BDBB-5CFBE8C42163}" type="presParOf" srcId="{726F014B-6378-4ABC-92BF-722482A1C95E}" destId="{E7C0B6F1-6B84-4EC4-AFE8-F4E91C2E3F2A}" srcOrd="1" destOrd="0" presId="urn:microsoft.com/office/officeart/2005/8/layout/vList3"/>
    <dgm:cxn modelId="{C9499488-4C3C-428D-8787-4622EE08B211}" type="presParOf" srcId="{8B1DEAA6-7FB0-4A21-9CCA-30FB76737ED1}" destId="{DD24DAE1-321D-4830-8B5B-E93775F48148}" srcOrd="9" destOrd="0" presId="urn:microsoft.com/office/officeart/2005/8/layout/vList3"/>
    <dgm:cxn modelId="{7D41083E-9209-439D-B78F-27B46B462CB6}" type="presParOf" srcId="{8B1DEAA6-7FB0-4A21-9CCA-30FB76737ED1}" destId="{743457EC-B8E4-4D9E-B914-45B911093C9B}" srcOrd="10" destOrd="0" presId="urn:microsoft.com/office/officeart/2005/8/layout/vList3"/>
    <dgm:cxn modelId="{B29914C0-2767-4D45-A3CD-CC48AAC8FE8D}" type="presParOf" srcId="{743457EC-B8E4-4D9E-B914-45B911093C9B}" destId="{BB926D6E-FEB8-4F20-BACD-7C7169587339}" srcOrd="0" destOrd="0" presId="urn:microsoft.com/office/officeart/2005/8/layout/vList3"/>
    <dgm:cxn modelId="{3084014D-5CA6-4F17-B3FB-CBD64D2F6B68}" type="presParOf" srcId="{743457EC-B8E4-4D9E-B914-45B911093C9B}" destId="{6C2E8825-B196-4848-BDF8-0BF3EA4A1A60}" srcOrd="1" destOrd="0" presId="urn:microsoft.com/office/officeart/2005/8/layout/vList3"/>
    <dgm:cxn modelId="{B64BA111-3423-4596-8754-501DA5D3F6E0}" type="presParOf" srcId="{8B1DEAA6-7FB0-4A21-9CCA-30FB76737ED1}" destId="{748DA34A-969C-4443-8DA4-33C8A3F28F6D}" srcOrd="11" destOrd="0" presId="urn:microsoft.com/office/officeart/2005/8/layout/vList3"/>
    <dgm:cxn modelId="{A93BCD17-39CA-4427-8A98-34359379B221}" type="presParOf" srcId="{8B1DEAA6-7FB0-4A21-9CCA-30FB76737ED1}" destId="{A0642041-782B-4BEF-998C-8226B9930680}" srcOrd="12" destOrd="0" presId="urn:microsoft.com/office/officeart/2005/8/layout/vList3"/>
    <dgm:cxn modelId="{3F5BB7E8-2F0D-421E-8E7F-85C5F81A9147}" type="presParOf" srcId="{A0642041-782B-4BEF-998C-8226B9930680}" destId="{096C0797-3CE6-47A7-BBFF-56D3589DF0F0}" srcOrd="0" destOrd="0" presId="urn:microsoft.com/office/officeart/2005/8/layout/vList3"/>
    <dgm:cxn modelId="{D6EC6105-A26B-4EBB-A50E-8DF8CBCAC36A}" type="presParOf" srcId="{A0642041-782B-4BEF-998C-8226B9930680}" destId="{96262ED5-C6CA-4823-B6F5-F79623D2466E}" srcOrd="1" destOrd="0" presId="urn:microsoft.com/office/officeart/2005/8/layout/vList3"/>
    <dgm:cxn modelId="{D609A824-869A-4AA8-AC78-253C4E7AAB5D}" type="presParOf" srcId="{8B1DEAA6-7FB0-4A21-9CCA-30FB76737ED1}" destId="{64920F14-2253-4472-A725-D0ED438CAADE}" srcOrd="13" destOrd="0" presId="urn:microsoft.com/office/officeart/2005/8/layout/vList3"/>
    <dgm:cxn modelId="{E88BC65C-3BBD-4651-A551-401183A0E8DC}" type="presParOf" srcId="{8B1DEAA6-7FB0-4A21-9CCA-30FB76737ED1}" destId="{E12666DB-E436-4015-8E1B-FADB65E575C1}" srcOrd="14" destOrd="0" presId="urn:microsoft.com/office/officeart/2005/8/layout/vList3"/>
    <dgm:cxn modelId="{1C19FCD1-0D91-4C16-9307-2BB00020F3C5}" type="presParOf" srcId="{E12666DB-E436-4015-8E1B-FADB65E575C1}" destId="{CEBEFC45-5EB1-4B3F-B923-7948946FF830}" srcOrd="0" destOrd="0" presId="urn:microsoft.com/office/officeart/2005/8/layout/vList3"/>
    <dgm:cxn modelId="{CFC3D2E9-A0C0-4596-9FC6-DFEDF7AB5745}" type="presParOf" srcId="{E12666DB-E436-4015-8E1B-FADB65E575C1}" destId="{7B5AB3E4-C183-4B14-9A6A-C48D4E2163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4D2CA-C8F9-4B46-A74C-066F0F5914DB}">
      <dsp:nvSpPr>
        <dsp:cNvPr id="0" name=""/>
        <dsp:cNvSpPr/>
      </dsp:nvSpPr>
      <dsp:spPr>
        <a:xfrm rot="10800000">
          <a:off x="2034453" y="26007"/>
          <a:ext cx="5341914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Promotion of Sport and good habits among society</a:t>
          </a:r>
          <a:endParaRPr lang="es-ES" sz="1100" kern="1200" dirty="0"/>
        </a:p>
      </dsp:txBody>
      <dsp:txXfrm rot="10800000">
        <a:off x="2153124" y="26007"/>
        <a:ext cx="5223243" cy="474686"/>
      </dsp:txXfrm>
    </dsp:sp>
    <dsp:sp modelId="{7DCF2CC9-33E8-41C1-B7C4-B5474227556B}">
      <dsp:nvSpPr>
        <dsp:cNvPr id="0" name=""/>
        <dsp:cNvSpPr/>
      </dsp:nvSpPr>
      <dsp:spPr>
        <a:xfrm>
          <a:off x="1451899" y="6962"/>
          <a:ext cx="474686" cy="47468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ADF54-60EF-4269-A63A-CF8E01971291}">
      <dsp:nvSpPr>
        <dsp:cNvPr id="0" name=""/>
        <dsp:cNvSpPr/>
      </dsp:nvSpPr>
      <dsp:spPr>
        <a:xfrm rot="10800000">
          <a:off x="2048919" y="626389"/>
          <a:ext cx="5341914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Energy efficiency and use of renewable sources of energy in HQ</a:t>
          </a:r>
          <a:endParaRPr lang="en-GB" sz="1100" b="0" kern="1200" noProof="0" dirty="0"/>
        </a:p>
      </dsp:txBody>
      <dsp:txXfrm rot="10800000">
        <a:off x="2167590" y="626389"/>
        <a:ext cx="5223243" cy="474686"/>
      </dsp:txXfrm>
    </dsp:sp>
    <dsp:sp modelId="{4E299479-2D27-4FC2-8B4A-CB80048A8AEC}">
      <dsp:nvSpPr>
        <dsp:cNvPr id="0" name=""/>
        <dsp:cNvSpPr/>
      </dsp:nvSpPr>
      <dsp:spPr>
        <a:xfrm>
          <a:off x="1451899" y="652088"/>
          <a:ext cx="474686" cy="4746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6D6FF-ED17-46C8-8BB4-6AC54A347EF3}">
      <dsp:nvSpPr>
        <dsp:cNvPr id="0" name=""/>
        <dsp:cNvSpPr/>
      </dsp:nvSpPr>
      <dsp:spPr>
        <a:xfrm rot="10800000">
          <a:off x="2048919" y="1242773"/>
          <a:ext cx="5341914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Promotion of sustainable mobility in all of our operations</a:t>
          </a:r>
          <a:endParaRPr lang="en-GB" sz="1100" kern="1200" noProof="0" dirty="0"/>
        </a:p>
      </dsp:txBody>
      <dsp:txXfrm rot="10800000">
        <a:off x="2167590" y="1242773"/>
        <a:ext cx="5223243" cy="474686"/>
      </dsp:txXfrm>
    </dsp:sp>
    <dsp:sp modelId="{5C4C7BF4-049F-4EDB-B0FA-369E50B1DEB1}">
      <dsp:nvSpPr>
        <dsp:cNvPr id="0" name=""/>
        <dsp:cNvSpPr/>
      </dsp:nvSpPr>
      <dsp:spPr>
        <a:xfrm>
          <a:off x="1451899" y="1239730"/>
          <a:ext cx="474686" cy="4746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9C1C4-632B-419C-9B48-37781CED19BC}">
      <dsp:nvSpPr>
        <dsp:cNvPr id="0" name=""/>
        <dsp:cNvSpPr/>
      </dsp:nvSpPr>
      <dsp:spPr>
        <a:xfrm rot="10800000">
          <a:off x="2056745" y="1851153"/>
          <a:ext cx="5335748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Reduce, Recycle Reuse in all of our consumables ( textile)</a:t>
          </a:r>
          <a:endParaRPr lang="en-GB" sz="1100" b="1" kern="1200" noProof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 rot="10800000">
        <a:off x="2175416" y="1851153"/>
        <a:ext cx="5217077" cy="474686"/>
      </dsp:txXfrm>
    </dsp:sp>
    <dsp:sp modelId="{8DF1B1E2-CC92-49AD-A3D8-361C49400DC6}">
      <dsp:nvSpPr>
        <dsp:cNvPr id="0" name=""/>
        <dsp:cNvSpPr/>
      </dsp:nvSpPr>
      <dsp:spPr>
        <a:xfrm>
          <a:off x="1447801" y="1851153"/>
          <a:ext cx="474686" cy="47468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0B6F1-6B84-4EC4-AFE8-F4E91C2E3F2A}">
      <dsp:nvSpPr>
        <dsp:cNvPr id="0" name=""/>
        <dsp:cNvSpPr/>
      </dsp:nvSpPr>
      <dsp:spPr>
        <a:xfrm rot="10800000">
          <a:off x="2056745" y="2467537"/>
          <a:ext cx="5335748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Digital Transformation in our operations to gain efficiency and reduce the consumption of energy, consumables and generate less waste</a:t>
          </a:r>
          <a:endParaRPr lang="en-GB" sz="1100" b="1" kern="1200" noProof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 rot="10800000">
        <a:off x="2175416" y="2467537"/>
        <a:ext cx="5217077" cy="474686"/>
      </dsp:txXfrm>
    </dsp:sp>
    <dsp:sp modelId="{FA8B456B-A650-4EFD-B8BF-047039443B85}">
      <dsp:nvSpPr>
        <dsp:cNvPr id="0" name=""/>
        <dsp:cNvSpPr/>
      </dsp:nvSpPr>
      <dsp:spPr>
        <a:xfrm>
          <a:off x="1447801" y="2467537"/>
          <a:ext cx="474686" cy="47468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E8825-B196-4848-BDF8-0BF3EA4A1A60}">
      <dsp:nvSpPr>
        <dsp:cNvPr id="0" name=""/>
        <dsp:cNvSpPr/>
      </dsp:nvSpPr>
      <dsp:spPr>
        <a:xfrm rot="10800000">
          <a:off x="2056745" y="3083920"/>
          <a:ext cx="5335748" cy="4746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noProof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Gender equality in our organization and in sports organization. Empowerment of women in Sports Organizations.</a:t>
          </a:r>
        </a:p>
      </dsp:txBody>
      <dsp:txXfrm rot="10800000">
        <a:off x="2175416" y="3083920"/>
        <a:ext cx="5217077" cy="474686"/>
      </dsp:txXfrm>
    </dsp:sp>
    <dsp:sp modelId="{BB926D6E-FEB8-4F20-BACD-7C7169587339}">
      <dsp:nvSpPr>
        <dsp:cNvPr id="0" name=""/>
        <dsp:cNvSpPr/>
      </dsp:nvSpPr>
      <dsp:spPr>
        <a:xfrm>
          <a:off x="1447801" y="3083920"/>
          <a:ext cx="474686" cy="47468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62ED5-C6CA-4823-B6F5-F79623D2466E}">
      <dsp:nvSpPr>
        <dsp:cNvPr id="0" name=""/>
        <dsp:cNvSpPr/>
      </dsp:nvSpPr>
      <dsp:spPr>
        <a:xfrm rot="10800000">
          <a:off x="2056745" y="3700304"/>
          <a:ext cx="5335748" cy="474686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Reduce hunger and poverty in Spanish society</a:t>
          </a:r>
          <a:r>
            <a:rPr lang="en-GB" sz="1000" b="1" kern="1200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.</a:t>
          </a:r>
        </a:p>
      </dsp:txBody>
      <dsp:txXfrm rot="10800000">
        <a:off x="2175416" y="3700304"/>
        <a:ext cx="5217077" cy="474686"/>
      </dsp:txXfrm>
    </dsp:sp>
    <dsp:sp modelId="{096C0797-3CE6-47A7-BBFF-56D3589DF0F0}">
      <dsp:nvSpPr>
        <dsp:cNvPr id="0" name=""/>
        <dsp:cNvSpPr/>
      </dsp:nvSpPr>
      <dsp:spPr>
        <a:xfrm>
          <a:off x="1447801" y="3700304"/>
          <a:ext cx="474686" cy="474686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AB3E4-C183-4B14-9A6A-C48D4E216329}">
      <dsp:nvSpPr>
        <dsp:cNvPr id="0" name=""/>
        <dsp:cNvSpPr/>
      </dsp:nvSpPr>
      <dsp:spPr>
        <a:xfrm rot="10800000">
          <a:off x="2078385" y="4308044"/>
          <a:ext cx="5322705" cy="474686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23" tIns="41910" rIns="78232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Educational programmes in SDGs focussing in younger generations and managers of sports organizations.</a:t>
          </a:r>
        </a:p>
      </dsp:txBody>
      <dsp:txXfrm rot="10800000">
        <a:off x="2197056" y="4308044"/>
        <a:ext cx="5204034" cy="474686"/>
      </dsp:txXfrm>
    </dsp:sp>
    <dsp:sp modelId="{CEBEFC45-5EB1-4B3F-B923-7948946FF830}">
      <dsp:nvSpPr>
        <dsp:cNvPr id="0" name=""/>
        <dsp:cNvSpPr/>
      </dsp:nvSpPr>
      <dsp:spPr>
        <a:xfrm>
          <a:off x="1466978" y="4318690"/>
          <a:ext cx="474686" cy="474686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4774AB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FDD93327-B6FE-FF46-920F-E97F367600E0}" type="datetimeFigureOut">
              <a:rPr lang="es-ES" smtClean="0"/>
              <a:t>21/10/2021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9ED97AB4-C334-B647-AF96-85BA3D23F6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33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82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70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7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56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30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32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47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0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97AB4-C334-B647-AF96-85BA3D23F6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37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2860" y="373761"/>
            <a:ext cx="122377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340" y="1703958"/>
            <a:ext cx="10345318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tif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tif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tif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tiff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2.pn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DCF2B1-5560-B841-83B6-DDDAF9A6FA91}"/>
              </a:ext>
            </a:extLst>
          </p:cNvPr>
          <p:cNvSpPr/>
          <p:nvPr/>
        </p:nvSpPr>
        <p:spPr>
          <a:xfrm>
            <a:off x="-9525" y="-1"/>
            <a:ext cx="990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7620000" y="0"/>
            <a:ext cx="4572000" cy="6857999"/>
          </a:xfrm>
          <a:custGeom>
            <a:avLst/>
            <a:gdLst/>
            <a:ahLst/>
            <a:cxnLst/>
            <a:rect l="l" t="t" r="r" b="b"/>
            <a:pathLst>
              <a:path w="2660650" h="5143500">
                <a:moveTo>
                  <a:pt x="2660216" y="0"/>
                </a:moveTo>
                <a:lnTo>
                  <a:pt x="1328621" y="0"/>
                </a:lnTo>
                <a:lnTo>
                  <a:pt x="0" y="5143499"/>
                </a:lnTo>
                <a:lnTo>
                  <a:pt x="2660216" y="5143499"/>
                </a:lnTo>
                <a:lnTo>
                  <a:pt x="2660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0134600" y="2607056"/>
            <a:ext cx="1002626" cy="164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13BBA2-ADF7-4124-9B8F-0785D4C853CD}"/>
              </a:ext>
            </a:extLst>
          </p:cNvPr>
          <p:cNvSpPr/>
          <p:nvPr/>
        </p:nvSpPr>
        <p:spPr>
          <a:xfrm>
            <a:off x="3352800" y="4350640"/>
            <a:ext cx="7784426" cy="2202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Sustainability Strategy</a:t>
            </a:r>
          </a:p>
          <a:p>
            <a:pPr algn="r"/>
            <a:r>
              <a:rPr lang="en-GB" sz="4000" b="1" dirty="0">
                <a:solidFill>
                  <a:schemeClr val="tx1"/>
                </a:solidFill>
              </a:rPr>
              <a:t>Spanish Olympic Committee</a:t>
            </a:r>
            <a:endParaRPr lang="en-GB" sz="2800" b="1" i="1" dirty="0">
              <a:solidFill>
                <a:schemeClr val="tx1"/>
              </a:solidFill>
            </a:endParaRPr>
          </a:p>
          <a:p>
            <a:pPr algn="r"/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  <a:t>Manuel Parga </a:t>
            </a:r>
          </a:p>
          <a:p>
            <a:pPr algn="r"/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  <a:t>Marketing Director &amp; Responsible for Sustainability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4" y="-164925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BDA17B4-4BD0-4A3F-BCF5-5939432F19AC}"/>
              </a:ext>
            </a:extLst>
          </p:cNvPr>
          <p:cNvSpPr txBox="1"/>
          <p:nvPr/>
        </p:nvSpPr>
        <p:spPr>
          <a:xfrm>
            <a:off x="3365485" y="663883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we have done so far</a:t>
            </a:r>
          </a:p>
        </p:txBody>
      </p:sp>
      <p:sp>
        <p:nvSpPr>
          <p:cNvPr id="42" name="Flecha: pentágono 41">
            <a:extLst>
              <a:ext uri="{FF2B5EF4-FFF2-40B4-BE49-F238E27FC236}">
                <a16:creationId xmlns:a16="http://schemas.microsoft.com/office/drawing/2014/main" id="{1BBCDA48-8BB8-4309-AE4D-5D91706285F1}"/>
              </a:ext>
            </a:extLst>
          </p:cNvPr>
          <p:cNvSpPr/>
          <p:nvPr/>
        </p:nvSpPr>
        <p:spPr>
          <a:xfrm>
            <a:off x="5352679" y="2023319"/>
            <a:ext cx="1742870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plastic</a:t>
            </a:r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6C52C76D-CDD1-43BE-A26C-E0EC76F3E6AE}"/>
              </a:ext>
            </a:extLst>
          </p:cNvPr>
          <p:cNvSpPr/>
          <p:nvPr/>
        </p:nvSpPr>
        <p:spPr>
          <a:xfrm>
            <a:off x="5334000" y="2735180"/>
            <a:ext cx="1742870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Waste Management</a:t>
            </a:r>
          </a:p>
        </p:txBody>
      </p:sp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8E5208D4-BE78-4102-BA27-3CFB8951FC60}"/>
              </a:ext>
            </a:extLst>
          </p:cNvPr>
          <p:cNvSpPr/>
          <p:nvPr/>
        </p:nvSpPr>
        <p:spPr>
          <a:xfrm>
            <a:off x="3127097" y="2044633"/>
            <a:ext cx="1742870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Hybrid mobility</a:t>
            </a:r>
          </a:p>
        </p:txBody>
      </p:sp>
      <p:sp>
        <p:nvSpPr>
          <p:cNvPr id="45" name="Flecha: pentágono 44">
            <a:extLst>
              <a:ext uri="{FF2B5EF4-FFF2-40B4-BE49-F238E27FC236}">
                <a16:creationId xmlns:a16="http://schemas.microsoft.com/office/drawing/2014/main" id="{5779C4F1-E51C-4777-AF25-07E0F9F25397}"/>
              </a:ext>
            </a:extLst>
          </p:cNvPr>
          <p:cNvSpPr/>
          <p:nvPr/>
        </p:nvSpPr>
        <p:spPr>
          <a:xfrm>
            <a:off x="5334000" y="3483694"/>
            <a:ext cx="1742870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Sustainable Merchandising</a:t>
            </a:r>
          </a:p>
        </p:txBody>
      </p:sp>
      <p:sp>
        <p:nvSpPr>
          <p:cNvPr id="46" name="Flecha: pentágono 45">
            <a:extLst>
              <a:ext uri="{FF2B5EF4-FFF2-40B4-BE49-F238E27FC236}">
                <a16:creationId xmlns:a16="http://schemas.microsoft.com/office/drawing/2014/main" id="{A17DC92D-329F-42F3-A91A-E246D15EA36F}"/>
              </a:ext>
            </a:extLst>
          </p:cNvPr>
          <p:cNvSpPr/>
          <p:nvPr/>
        </p:nvSpPr>
        <p:spPr>
          <a:xfrm>
            <a:off x="7629951" y="2010780"/>
            <a:ext cx="1742870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100% Clean Energy</a:t>
            </a:r>
          </a:p>
        </p:txBody>
      </p:sp>
      <p:sp>
        <p:nvSpPr>
          <p:cNvPr id="47" name="Flecha: pentágono 46">
            <a:extLst>
              <a:ext uri="{FF2B5EF4-FFF2-40B4-BE49-F238E27FC236}">
                <a16:creationId xmlns:a16="http://schemas.microsoft.com/office/drawing/2014/main" id="{FB826AC5-B57C-4D41-8CD8-B1F820A4DAF3}"/>
              </a:ext>
            </a:extLst>
          </p:cNvPr>
          <p:cNvSpPr/>
          <p:nvPr/>
        </p:nvSpPr>
        <p:spPr>
          <a:xfrm>
            <a:off x="7629951" y="4195146"/>
            <a:ext cx="1742870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1st Sports for Climate Action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27CEF0-D76A-40E2-8DDB-54E777BB1F7B}"/>
              </a:ext>
            </a:extLst>
          </p:cNvPr>
          <p:cNvSpPr txBox="1"/>
          <p:nvPr/>
        </p:nvSpPr>
        <p:spPr>
          <a:xfrm>
            <a:off x="3152389" y="1459570"/>
            <a:ext cx="166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/>
              <a:t>2017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982D321-AF49-4FD2-B906-C3AD6418AFF8}"/>
              </a:ext>
            </a:extLst>
          </p:cNvPr>
          <p:cNvSpPr txBox="1"/>
          <p:nvPr/>
        </p:nvSpPr>
        <p:spPr>
          <a:xfrm>
            <a:off x="5334000" y="1459569"/>
            <a:ext cx="166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/>
              <a:t>2018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5688264-47DB-44E8-AFEC-F758046B2BB0}"/>
              </a:ext>
            </a:extLst>
          </p:cNvPr>
          <p:cNvSpPr txBox="1"/>
          <p:nvPr/>
        </p:nvSpPr>
        <p:spPr>
          <a:xfrm>
            <a:off x="10121757" y="1438545"/>
            <a:ext cx="166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/>
              <a:t>2020/21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293454C-A62A-4A38-AC25-9291F0A54514}"/>
              </a:ext>
            </a:extLst>
          </p:cNvPr>
          <p:cNvSpPr txBox="1"/>
          <p:nvPr/>
        </p:nvSpPr>
        <p:spPr>
          <a:xfrm>
            <a:off x="7474881" y="1447800"/>
            <a:ext cx="166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/>
              <a:t>2019</a:t>
            </a:r>
          </a:p>
        </p:txBody>
      </p:sp>
      <p:sp>
        <p:nvSpPr>
          <p:cNvPr id="52" name="Flecha: pentágono 51">
            <a:extLst>
              <a:ext uri="{FF2B5EF4-FFF2-40B4-BE49-F238E27FC236}">
                <a16:creationId xmlns:a16="http://schemas.microsoft.com/office/drawing/2014/main" id="{B8DC2ABD-E974-44C9-8CCA-0C8D6A1F7938}"/>
              </a:ext>
            </a:extLst>
          </p:cNvPr>
          <p:cNvSpPr/>
          <p:nvPr/>
        </p:nvSpPr>
        <p:spPr>
          <a:xfrm>
            <a:off x="5352679" y="4156383"/>
            <a:ext cx="1742870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 Global Compact</a:t>
            </a:r>
          </a:p>
        </p:txBody>
      </p:sp>
      <p:sp>
        <p:nvSpPr>
          <p:cNvPr id="53" name="Flecha: pentágono 52">
            <a:extLst>
              <a:ext uri="{FF2B5EF4-FFF2-40B4-BE49-F238E27FC236}">
                <a16:creationId xmlns:a16="http://schemas.microsoft.com/office/drawing/2014/main" id="{5CCC119C-F0FE-4035-B1F2-443C3512DB62}"/>
              </a:ext>
            </a:extLst>
          </p:cNvPr>
          <p:cNvSpPr/>
          <p:nvPr/>
        </p:nvSpPr>
        <p:spPr>
          <a:xfrm>
            <a:off x="7629951" y="3443694"/>
            <a:ext cx="1742870" cy="484632"/>
          </a:xfrm>
          <a:prstGeom prst="homePlat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1st Sport Summit</a:t>
            </a:r>
          </a:p>
        </p:txBody>
      </p:sp>
      <p:sp>
        <p:nvSpPr>
          <p:cNvPr id="55" name="Flecha: pentágono 54">
            <a:extLst>
              <a:ext uri="{FF2B5EF4-FFF2-40B4-BE49-F238E27FC236}">
                <a16:creationId xmlns:a16="http://schemas.microsoft.com/office/drawing/2014/main" id="{B75DD44C-4C9A-4BCB-995D-4D918412D4DD}"/>
              </a:ext>
            </a:extLst>
          </p:cNvPr>
          <p:cNvSpPr/>
          <p:nvPr/>
        </p:nvSpPr>
        <p:spPr>
          <a:xfrm>
            <a:off x="10204378" y="3439183"/>
            <a:ext cx="1742870" cy="484632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SDGs </a:t>
            </a:r>
            <a:r>
              <a:rPr lang="en-GB" b="1" dirty="0" err="1">
                <a:solidFill>
                  <a:schemeClr val="bg1"/>
                </a:solidFill>
              </a:rPr>
              <a:t>Educat</a:t>
            </a:r>
            <a:r>
              <a:rPr lang="en-GB" b="1" dirty="0">
                <a:solidFill>
                  <a:schemeClr val="bg1"/>
                </a:solidFill>
              </a:rPr>
              <a:t>. Programme</a:t>
            </a:r>
          </a:p>
        </p:txBody>
      </p:sp>
      <p:sp>
        <p:nvSpPr>
          <p:cNvPr id="56" name="Flecha: pentágono 55">
            <a:extLst>
              <a:ext uri="{FF2B5EF4-FFF2-40B4-BE49-F238E27FC236}">
                <a16:creationId xmlns:a16="http://schemas.microsoft.com/office/drawing/2014/main" id="{752719B3-DEF5-4573-97D0-9E813EF93228}"/>
              </a:ext>
            </a:extLst>
          </p:cNvPr>
          <p:cNvSpPr/>
          <p:nvPr/>
        </p:nvSpPr>
        <p:spPr>
          <a:xfrm>
            <a:off x="7629951" y="2743200"/>
            <a:ext cx="1742870" cy="484632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1st Women Programme</a:t>
            </a:r>
          </a:p>
        </p:txBody>
      </p:sp>
      <p:sp>
        <p:nvSpPr>
          <p:cNvPr id="57" name="Flecha: pentágono 56">
            <a:extLst>
              <a:ext uri="{FF2B5EF4-FFF2-40B4-BE49-F238E27FC236}">
                <a16:creationId xmlns:a16="http://schemas.microsoft.com/office/drawing/2014/main" id="{808EADE4-EA6B-41A2-BACE-5C4041E6D750}"/>
              </a:ext>
            </a:extLst>
          </p:cNvPr>
          <p:cNvSpPr/>
          <p:nvPr/>
        </p:nvSpPr>
        <p:spPr>
          <a:xfrm>
            <a:off x="10219086" y="4183256"/>
            <a:ext cx="1742870" cy="484632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2nd Sport Summit</a:t>
            </a:r>
          </a:p>
        </p:txBody>
      </p:sp>
      <p:sp>
        <p:nvSpPr>
          <p:cNvPr id="58" name="Flecha: pentágono 57">
            <a:extLst>
              <a:ext uri="{FF2B5EF4-FFF2-40B4-BE49-F238E27FC236}">
                <a16:creationId xmlns:a16="http://schemas.microsoft.com/office/drawing/2014/main" id="{58BA4F5F-2896-474C-867C-79D40BD56D83}"/>
              </a:ext>
            </a:extLst>
          </p:cNvPr>
          <p:cNvSpPr/>
          <p:nvPr/>
        </p:nvSpPr>
        <p:spPr>
          <a:xfrm>
            <a:off x="10219086" y="2729590"/>
            <a:ext cx="1742870" cy="484632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2nd Women Programme</a:t>
            </a:r>
          </a:p>
        </p:txBody>
      </p:sp>
      <p:sp>
        <p:nvSpPr>
          <p:cNvPr id="66" name="Flecha: pentágono 65">
            <a:extLst>
              <a:ext uri="{FF2B5EF4-FFF2-40B4-BE49-F238E27FC236}">
                <a16:creationId xmlns:a16="http://schemas.microsoft.com/office/drawing/2014/main" id="{55EA0FA2-F6A9-4B29-BE1E-5019A9A4D239}"/>
              </a:ext>
            </a:extLst>
          </p:cNvPr>
          <p:cNvSpPr/>
          <p:nvPr/>
        </p:nvSpPr>
        <p:spPr>
          <a:xfrm>
            <a:off x="10209990" y="5614998"/>
            <a:ext cx="1742870" cy="484632"/>
          </a:xfrm>
          <a:prstGeom prst="homePlat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SDG´s SCR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Certificate</a:t>
            </a:r>
          </a:p>
        </p:txBody>
      </p:sp>
      <p:sp>
        <p:nvSpPr>
          <p:cNvPr id="67" name="Flecha: pentágono 66">
            <a:extLst>
              <a:ext uri="{FF2B5EF4-FFF2-40B4-BE49-F238E27FC236}">
                <a16:creationId xmlns:a16="http://schemas.microsoft.com/office/drawing/2014/main" id="{A8CFFDDC-3F60-4164-99EF-01F035509E65}"/>
              </a:ext>
            </a:extLst>
          </p:cNvPr>
          <p:cNvSpPr/>
          <p:nvPr/>
        </p:nvSpPr>
        <p:spPr>
          <a:xfrm>
            <a:off x="10189670" y="2010780"/>
            <a:ext cx="1772286" cy="4846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Supply Chain Protocol</a:t>
            </a:r>
          </a:p>
        </p:txBody>
      </p:sp>
      <p:sp>
        <p:nvSpPr>
          <p:cNvPr id="68" name="Flecha: pentágono 67">
            <a:extLst>
              <a:ext uri="{FF2B5EF4-FFF2-40B4-BE49-F238E27FC236}">
                <a16:creationId xmlns:a16="http://schemas.microsoft.com/office/drawing/2014/main" id="{1FFAA6D2-7FC2-4724-876B-1462CE031F56}"/>
              </a:ext>
            </a:extLst>
          </p:cNvPr>
          <p:cNvSpPr/>
          <p:nvPr/>
        </p:nvSpPr>
        <p:spPr>
          <a:xfrm>
            <a:off x="10181970" y="4896188"/>
            <a:ext cx="1848796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EU Climate Pact Ambassadors</a:t>
            </a:r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EE8C0FF0-EF32-4A1A-81B4-9280026A9461}"/>
              </a:ext>
            </a:extLst>
          </p:cNvPr>
          <p:cNvSpPr/>
          <p:nvPr/>
        </p:nvSpPr>
        <p:spPr>
          <a:xfrm>
            <a:off x="3127097" y="2743200"/>
            <a:ext cx="1742870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IOC Working Group</a:t>
            </a:r>
          </a:p>
        </p:txBody>
      </p:sp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0BA2B045-102A-43C8-9DE1-75802412441A}"/>
              </a:ext>
            </a:extLst>
          </p:cNvPr>
          <p:cNvSpPr/>
          <p:nvPr/>
        </p:nvSpPr>
        <p:spPr>
          <a:xfrm>
            <a:off x="2057400" y="4495800"/>
            <a:ext cx="457200" cy="487971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5CB98FDA-A9D4-42E1-A41C-8EF21E02DAC7}"/>
              </a:ext>
            </a:extLst>
          </p:cNvPr>
          <p:cNvSpPr/>
          <p:nvPr/>
        </p:nvSpPr>
        <p:spPr>
          <a:xfrm>
            <a:off x="2057400" y="5029200"/>
            <a:ext cx="457200" cy="487971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00904716-E922-4BE6-97FA-06051CDA38A8}"/>
              </a:ext>
            </a:extLst>
          </p:cNvPr>
          <p:cNvSpPr/>
          <p:nvPr/>
        </p:nvSpPr>
        <p:spPr>
          <a:xfrm>
            <a:off x="2057400" y="5562600"/>
            <a:ext cx="457200" cy="487971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Diagrama de flujo: conector 30">
            <a:extLst>
              <a:ext uri="{FF2B5EF4-FFF2-40B4-BE49-F238E27FC236}">
                <a16:creationId xmlns:a16="http://schemas.microsoft.com/office/drawing/2014/main" id="{DE07471E-1E0C-4B89-B2F5-EE50FB843E64}"/>
              </a:ext>
            </a:extLst>
          </p:cNvPr>
          <p:cNvSpPr/>
          <p:nvPr/>
        </p:nvSpPr>
        <p:spPr>
          <a:xfrm>
            <a:off x="2057400" y="6096000"/>
            <a:ext cx="457200" cy="487971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8698AE-3278-4328-A296-8AE1165F9102}"/>
              </a:ext>
            </a:extLst>
          </p:cNvPr>
          <p:cNvSpPr txBox="1"/>
          <p:nvPr/>
        </p:nvSpPr>
        <p:spPr>
          <a:xfrm>
            <a:off x="2743200" y="4495800"/>
            <a:ext cx="243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Environment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457E81D-2950-4F05-96FE-1489383098D9}"/>
              </a:ext>
            </a:extLst>
          </p:cNvPr>
          <p:cNvSpPr txBox="1"/>
          <p:nvPr/>
        </p:nvSpPr>
        <p:spPr>
          <a:xfrm>
            <a:off x="2741164" y="5029200"/>
            <a:ext cx="282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Memberships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DBB992A-1A10-41D0-8C16-BF509C7849A1}"/>
              </a:ext>
            </a:extLst>
          </p:cNvPr>
          <p:cNvSpPr txBox="1"/>
          <p:nvPr/>
        </p:nvSpPr>
        <p:spPr>
          <a:xfrm>
            <a:off x="2741163" y="5562600"/>
            <a:ext cx="435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Educational Programmes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AEB189-BBAB-478C-99AF-17C3632A520E}"/>
              </a:ext>
            </a:extLst>
          </p:cNvPr>
          <p:cNvSpPr txBox="1"/>
          <p:nvPr/>
        </p:nvSpPr>
        <p:spPr>
          <a:xfrm>
            <a:off x="2741164" y="6019800"/>
            <a:ext cx="29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5815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1" grpId="0"/>
      <p:bldP spid="49" grpId="0"/>
      <p:bldP spid="50" grpId="0"/>
      <p:bldP spid="51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67" grpId="0" animBg="1"/>
      <p:bldP spid="68" grpId="0" animBg="1"/>
      <p:bldP spid="26" grpId="0" animBg="1"/>
      <p:bldP spid="2" grpId="0" animBg="1"/>
      <p:bldP spid="28" grpId="0" animBg="1"/>
      <p:bldP spid="29" grpId="0" animBg="1"/>
      <p:bldP spid="31" grpId="0" animBg="1"/>
      <p:bldP spid="3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27C97C-B29B-4762-B2BD-C5356E997673}"/>
              </a:ext>
            </a:extLst>
          </p:cNvPr>
          <p:cNvSpPr/>
          <p:nvPr/>
        </p:nvSpPr>
        <p:spPr>
          <a:xfrm>
            <a:off x="838201" y="41910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Helvetica Neue" panose="02000503000000020004"/>
              </a:rPr>
              <a:t>What can we do for our planet?</a:t>
            </a:r>
            <a:endParaRPr lang="en-GB" sz="8000" dirty="0">
              <a:latin typeface="Helvetica Neue" panose="02000503000000020004"/>
            </a:endParaRPr>
          </a:p>
        </p:txBody>
      </p:sp>
      <p:pic>
        <p:nvPicPr>
          <p:cNvPr id="1026" name="Picture 2" descr="El mar, también humano - hoyesarte.com">
            <a:extLst>
              <a:ext uri="{FF2B5EF4-FFF2-40B4-BE49-F238E27FC236}">
                <a16:creationId xmlns:a16="http://schemas.microsoft.com/office/drawing/2014/main" id="{1BE5EF63-1C6D-4BF2-8167-80941371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44" y="0"/>
            <a:ext cx="1251857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498C79-56C9-4CE1-AD89-CE3A11413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126026"/>
            <a:ext cx="3060562" cy="205477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29E1414-3E39-4BFF-A4F9-B85C98C0231C}"/>
              </a:ext>
            </a:extLst>
          </p:cNvPr>
          <p:cNvSpPr/>
          <p:nvPr/>
        </p:nvSpPr>
        <p:spPr>
          <a:xfrm>
            <a:off x="1915312" y="25908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latin typeface="Helvetica Neue" panose="02000503000000020004"/>
              </a:rPr>
              <a:t>What is next?</a:t>
            </a:r>
            <a:endParaRPr lang="en-GB" sz="8000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116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4" y="-164925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26A5DB-9F67-40B0-B592-2763767FCD31}"/>
              </a:ext>
            </a:extLst>
          </p:cNvPr>
          <p:cNvSpPr/>
          <p:nvPr/>
        </p:nvSpPr>
        <p:spPr>
          <a:xfrm>
            <a:off x="1218883" y="703164"/>
            <a:ext cx="9153526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Carbon Footprint Calculator Scopes 1+2+3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948F7-9E0C-4A00-8B3D-CD40557ECC9D}"/>
              </a:ext>
            </a:extLst>
          </p:cNvPr>
          <p:cNvSpPr txBox="1"/>
          <p:nvPr/>
        </p:nvSpPr>
        <p:spPr>
          <a:xfrm>
            <a:off x="3313302" y="1895621"/>
            <a:ext cx="8192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tool for the Sport Federations and Sport Events Organising Committees to measure and evaluate their carbon footprint</a:t>
            </a: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Partners: </a:t>
            </a:r>
          </a:p>
        </p:txBody>
      </p:sp>
      <p:pic>
        <p:nvPicPr>
          <p:cNvPr id="1026" name="Picture 2" descr="Oficina Española del Cambio Climático - Wikipedia, la enciclopedia libre">
            <a:extLst>
              <a:ext uri="{FF2B5EF4-FFF2-40B4-BE49-F238E27FC236}">
                <a16:creationId xmlns:a16="http://schemas.microsoft.com/office/drawing/2014/main" id="{3E982EAD-8A0D-435E-BD8A-F12AEC9C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88" y="3487610"/>
            <a:ext cx="1490662" cy="8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A9D2A4-5A5D-42FA-93B5-3B25936E2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966" y="3568813"/>
            <a:ext cx="2949269" cy="6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3" y="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948F7-9E0C-4A00-8B3D-CD40557ECC9D}"/>
              </a:ext>
            </a:extLst>
          </p:cNvPr>
          <p:cNvSpPr txBox="1"/>
          <p:nvPr/>
        </p:nvSpPr>
        <p:spPr>
          <a:xfrm>
            <a:off x="3425490" y="1846021"/>
            <a:ext cx="52613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 to apply SDGs in Sport Federations. COE Certificate &amp; Bureau Veritas Audit</a:t>
            </a: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Partners: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F1461E-6F6E-49A7-A5CD-E0BA98E6967A}"/>
              </a:ext>
            </a:extLst>
          </p:cNvPr>
          <p:cNvSpPr/>
          <p:nvPr/>
        </p:nvSpPr>
        <p:spPr>
          <a:xfrm>
            <a:off x="1371600" y="375727"/>
            <a:ext cx="9084611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Sustainable Sport Organisation Seal</a:t>
            </a:r>
          </a:p>
        </p:txBody>
      </p:sp>
      <p:pic>
        <p:nvPicPr>
          <p:cNvPr id="2050" name="Picture 2" descr="Bureau Veritas - Wikipedia, la enciclopedia libre">
            <a:extLst>
              <a:ext uri="{FF2B5EF4-FFF2-40B4-BE49-F238E27FC236}">
                <a16:creationId xmlns:a16="http://schemas.microsoft.com/office/drawing/2014/main" id="{471AB0D1-74E3-4B93-BECA-48746642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3" y="4948113"/>
            <a:ext cx="1243914" cy="1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CC499F2-5B79-433C-BAAA-9DB08C9265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2" b="15964"/>
          <a:stretch/>
        </p:blipFill>
        <p:spPr>
          <a:xfrm>
            <a:off x="7110245" y="5278362"/>
            <a:ext cx="2560378" cy="655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33D5E44-8A74-4BC8-8C7D-60E0C9C2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06" y="4948113"/>
            <a:ext cx="1577447" cy="10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4140451B-558C-4165-AB3F-C066E58E87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10" y="1594088"/>
            <a:ext cx="1856290" cy="24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3" y="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948F7-9E0C-4A00-8B3D-CD40557ECC9D}"/>
              </a:ext>
            </a:extLst>
          </p:cNvPr>
          <p:cNvSpPr txBox="1"/>
          <p:nvPr/>
        </p:nvSpPr>
        <p:spPr>
          <a:xfrm>
            <a:off x="3425490" y="1846021"/>
            <a:ext cx="48803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en-GB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 to apply SDGs in Sport Events </a:t>
            </a:r>
          </a:p>
          <a:p>
            <a:pPr>
              <a:buClr>
                <a:srgbClr val="E14026"/>
              </a:buClr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 Certificate </a:t>
            </a:r>
          </a:p>
          <a:p>
            <a:pPr>
              <a:buClr>
                <a:srgbClr val="E14026"/>
              </a:buClr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Bureau Veritas Audit</a:t>
            </a: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endParaRPr lang="en-GB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F1461E-6F6E-49A7-A5CD-E0BA98E6967A}"/>
              </a:ext>
            </a:extLst>
          </p:cNvPr>
          <p:cNvSpPr/>
          <p:nvPr/>
        </p:nvSpPr>
        <p:spPr>
          <a:xfrm>
            <a:off x="1371600" y="375727"/>
            <a:ext cx="9084611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Sustainable Sport Events Seal</a:t>
            </a:r>
          </a:p>
        </p:txBody>
      </p:sp>
      <p:pic>
        <p:nvPicPr>
          <p:cNvPr id="2050" name="Picture 2" descr="Bureau Veritas - Wikipedia, la enciclopedia libre">
            <a:extLst>
              <a:ext uri="{FF2B5EF4-FFF2-40B4-BE49-F238E27FC236}">
                <a16:creationId xmlns:a16="http://schemas.microsoft.com/office/drawing/2014/main" id="{471AB0D1-74E3-4B93-BECA-48746642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34" y="4356652"/>
            <a:ext cx="1243914" cy="1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33D5E44-8A74-4BC8-8C7D-60E0C9C2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89" y="5298859"/>
            <a:ext cx="1577447" cy="10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F520DD81-81A1-427E-BD20-902341E162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3" y="1749113"/>
            <a:ext cx="2076944" cy="248977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A2AE60-784F-414E-ACB8-B918B05883C8}"/>
              </a:ext>
            </a:extLst>
          </p:cNvPr>
          <p:cNvSpPr txBox="1"/>
          <p:nvPr/>
        </p:nvSpPr>
        <p:spPr>
          <a:xfrm>
            <a:off x="3417268" y="4478946"/>
            <a:ext cx="48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Partners: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16BFD9F-2A4A-4ECF-B6C6-0E0015B1C7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11" y="4765990"/>
            <a:ext cx="2711614" cy="1377328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CC499F2-5B79-433C-BAAA-9DB08C9265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2" b="15964"/>
          <a:stretch/>
        </p:blipFill>
        <p:spPr>
          <a:xfrm>
            <a:off x="7077046" y="4412806"/>
            <a:ext cx="2560378" cy="6554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06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3" y="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948F7-9E0C-4A00-8B3D-CD40557ECC9D}"/>
              </a:ext>
            </a:extLst>
          </p:cNvPr>
          <p:cNvSpPr txBox="1"/>
          <p:nvPr/>
        </p:nvSpPr>
        <p:spPr>
          <a:xfrm>
            <a:off x="3325873" y="1732044"/>
            <a:ext cx="7625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Initiative to </a:t>
            </a:r>
            <a:r>
              <a:rPr lang="en-GB" sz="2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compensate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carbon footprint generated by Sport in Spain</a:t>
            </a:r>
          </a:p>
          <a:p>
            <a:pPr>
              <a:buClr>
                <a:srgbClr val="E14026"/>
              </a:buClr>
            </a:pPr>
            <a:endParaRPr lang="en-GB" sz="2800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endParaRPr lang="en-GB" sz="2800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Partners: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F1461E-6F6E-49A7-A5CD-E0BA98E6967A}"/>
              </a:ext>
            </a:extLst>
          </p:cNvPr>
          <p:cNvSpPr/>
          <p:nvPr/>
        </p:nvSpPr>
        <p:spPr>
          <a:xfrm>
            <a:off x="1371600" y="375727"/>
            <a:ext cx="9084611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Spanish Olympic Forest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CC499F2-5B79-433C-BAAA-9DB08C9265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2" b="15964"/>
          <a:stretch/>
        </p:blipFill>
        <p:spPr>
          <a:xfrm>
            <a:off x="5402735" y="4813952"/>
            <a:ext cx="2560378" cy="655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2" descr="Oficina Española del Cambio Climático - Wikipedia, la enciclopedia libre">
            <a:extLst>
              <a:ext uri="{FF2B5EF4-FFF2-40B4-BE49-F238E27FC236}">
                <a16:creationId xmlns:a16="http://schemas.microsoft.com/office/drawing/2014/main" id="{039DD6D3-A646-4060-B8A5-345D62E7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88" y="3487610"/>
            <a:ext cx="1490662" cy="8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58952F2-0AAA-42C5-A610-2B1F40F5B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966" y="3568813"/>
            <a:ext cx="2949269" cy="6820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041BA2-32E5-4C1F-B1A2-276782343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2" y="4557236"/>
            <a:ext cx="2711614" cy="13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140963" y="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948F7-9E0C-4A00-8B3D-CD40557ECC9D}"/>
              </a:ext>
            </a:extLst>
          </p:cNvPr>
          <p:cNvSpPr txBox="1"/>
          <p:nvPr/>
        </p:nvSpPr>
        <p:spPr>
          <a:xfrm>
            <a:off x="3425489" y="1846021"/>
            <a:ext cx="7625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Train of Trainers.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Educational programme about 17 SDGs with workshops related to sport. Scope: 7-17 years old.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Pilot in Malaga Schools to be scaled up to rest of schools Spain in 6 years</a:t>
            </a:r>
          </a:p>
          <a:p>
            <a:pPr>
              <a:buClr>
                <a:srgbClr val="E14026"/>
              </a:buClr>
            </a:pPr>
            <a:endParaRPr lang="en-GB" sz="2800" b="1"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E14026"/>
              </a:buClr>
            </a:pPr>
            <a:r>
              <a:rPr lang="en-GB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Partners: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F1461E-6F6E-49A7-A5CD-E0BA98E6967A}"/>
              </a:ext>
            </a:extLst>
          </p:cNvPr>
          <p:cNvSpPr/>
          <p:nvPr/>
        </p:nvSpPr>
        <p:spPr>
          <a:xfrm>
            <a:off x="1371600" y="375727"/>
            <a:ext cx="9084611" cy="7239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b="1" dirty="0">
                <a:solidFill>
                  <a:schemeClr val="tx1"/>
                </a:solidFill>
              </a:rPr>
              <a:t>Educational Programme in Schools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8952F2-0AAA-42C5-A610-2B1F40F5B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517" y="4894336"/>
            <a:ext cx="2949269" cy="68205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D6497C4-4964-4377-9185-D19F18DC2C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38786" r="7147" b="39810"/>
          <a:stretch/>
        </p:blipFill>
        <p:spPr>
          <a:xfrm>
            <a:off x="5458517" y="5638800"/>
            <a:ext cx="3452670" cy="6820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204D407-0848-40D5-BD26-069AE5AD2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791476"/>
            <a:ext cx="2054843" cy="8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502"/>
            <a:ext cx="12192000" cy="9131140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3766DD7-0A30-498F-BB32-A5829AE88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4" y="-126026"/>
            <a:ext cx="3060562" cy="2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DCF2B1-5560-B841-83B6-DDDAF9A6FA91}"/>
              </a:ext>
            </a:extLst>
          </p:cNvPr>
          <p:cNvSpPr/>
          <p:nvPr/>
        </p:nvSpPr>
        <p:spPr>
          <a:xfrm>
            <a:off x="-49866" y="1828800"/>
            <a:ext cx="990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7620000" y="0"/>
            <a:ext cx="4572000" cy="6857999"/>
          </a:xfrm>
          <a:custGeom>
            <a:avLst/>
            <a:gdLst/>
            <a:ahLst/>
            <a:cxnLst/>
            <a:rect l="l" t="t" r="r" b="b"/>
            <a:pathLst>
              <a:path w="2660650" h="5143500">
                <a:moveTo>
                  <a:pt x="2660216" y="0"/>
                </a:moveTo>
                <a:lnTo>
                  <a:pt x="1328621" y="0"/>
                </a:lnTo>
                <a:lnTo>
                  <a:pt x="0" y="5143499"/>
                </a:lnTo>
                <a:lnTo>
                  <a:pt x="2660216" y="5143499"/>
                </a:lnTo>
                <a:lnTo>
                  <a:pt x="2660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0134600" y="2607056"/>
            <a:ext cx="1002626" cy="164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13BBA2-ADF7-4124-9B8F-0785D4C853CD}"/>
              </a:ext>
            </a:extLst>
          </p:cNvPr>
          <p:cNvSpPr/>
          <p:nvPr/>
        </p:nvSpPr>
        <p:spPr>
          <a:xfrm>
            <a:off x="621626" y="3428998"/>
            <a:ext cx="84582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chemeClr val="tx1"/>
                </a:solidFill>
              </a:rPr>
              <a:t>Building a better world through sport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6CD6FC-32CB-42C1-B4B3-B6A3D6261E7A}"/>
              </a:ext>
            </a:extLst>
          </p:cNvPr>
          <p:cNvSpPr txBox="1"/>
          <p:nvPr/>
        </p:nvSpPr>
        <p:spPr>
          <a:xfrm>
            <a:off x="8763000" y="6257834"/>
            <a:ext cx="285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#SomosDeporteSostenible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DA365EA-36E2-46A2-8249-AF3CFC3B3B92}"/>
              </a:ext>
            </a:extLst>
          </p:cNvPr>
          <p:cNvSpPr/>
          <p:nvPr/>
        </p:nvSpPr>
        <p:spPr>
          <a:xfrm>
            <a:off x="621626" y="4648200"/>
            <a:ext cx="9084611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chemeClr val="tx1"/>
                </a:solidFill>
              </a:rPr>
              <a:t>Stronger together</a:t>
            </a:r>
          </a:p>
        </p:txBody>
      </p:sp>
    </p:spTree>
    <p:extLst>
      <p:ext uri="{BB962C8B-B14F-4D97-AF65-F5344CB8AC3E}">
        <p14:creationId xmlns:p14="http://schemas.microsoft.com/office/powerpoint/2010/main" val="25961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27C97C-B29B-4762-B2BD-C5356E997673}"/>
              </a:ext>
            </a:extLst>
          </p:cNvPr>
          <p:cNvSpPr/>
          <p:nvPr/>
        </p:nvSpPr>
        <p:spPr>
          <a:xfrm>
            <a:off x="838201" y="41910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Helvetica Neue" panose="02000503000000020004"/>
              </a:rPr>
              <a:t>What can we do in our planet?</a:t>
            </a:r>
            <a:endParaRPr lang="en-GB" sz="8000" dirty="0">
              <a:latin typeface="Helvetica Neue" panose="0200050300000002000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FE790F0-B348-4174-874E-17FFEA0D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392" cy="7368235"/>
          </a:xfrm>
          <a:prstGeom prst="rect">
            <a:avLst/>
          </a:prstGeom>
          <a:effectLst>
            <a:glow>
              <a:schemeClr val="accent1">
                <a:alpha val="24000"/>
              </a:schemeClr>
            </a:glow>
            <a:outerShdw blurRad="50800" dist="50800" dir="5400000" algn="ctr" rotWithShape="0">
              <a:schemeClr val="bg1"/>
            </a:outerShdw>
            <a:softEdge rad="0"/>
          </a:effectLst>
          <a:scene3d>
            <a:camera prst="orthographicFront"/>
            <a:lightRig rig="harsh" dir="t"/>
          </a:scene3d>
          <a:sp3d/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4580C99-2CA4-4B27-A804-FDE76724F7BC}"/>
              </a:ext>
            </a:extLst>
          </p:cNvPr>
          <p:cNvSpPr/>
          <p:nvPr/>
        </p:nvSpPr>
        <p:spPr>
          <a:xfrm>
            <a:off x="1524000" y="4702400"/>
            <a:ext cx="967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Helvetica Neue" panose="02000503000000020004"/>
              </a:rPr>
              <a:t>If you want different results…… do not do the same thing</a:t>
            </a:r>
            <a:endParaRPr lang="en-GB" sz="4800" dirty="0">
              <a:latin typeface="Helvetica Neue" panose="02000503000000020004"/>
            </a:endParaRPr>
          </a:p>
        </p:txBody>
      </p:sp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98BBA4F-716B-4A9B-A8D2-660F9692C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4" y="-126026"/>
            <a:ext cx="3060562" cy="2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B27C97C-B29B-4762-B2BD-C5356E997673}"/>
              </a:ext>
            </a:extLst>
          </p:cNvPr>
          <p:cNvSpPr/>
          <p:nvPr/>
        </p:nvSpPr>
        <p:spPr>
          <a:xfrm>
            <a:off x="838201" y="41910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Helvetica Neue" panose="02000503000000020004"/>
              </a:rPr>
              <a:t>What can we do in our planet?</a:t>
            </a:r>
            <a:endParaRPr lang="en-GB" sz="8000" dirty="0">
              <a:latin typeface="Helvetica Neue" panose="02000503000000020004"/>
            </a:endParaRPr>
          </a:p>
        </p:txBody>
      </p:sp>
      <p:pic>
        <p:nvPicPr>
          <p:cNvPr id="3" name="Imagen 2" descr="Imagen en blanco y negro de un bebé&#10;&#10;Descripción generada automáticamente con confianza media">
            <a:extLst>
              <a:ext uri="{FF2B5EF4-FFF2-40B4-BE49-F238E27FC236}">
                <a16:creationId xmlns:a16="http://schemas.microsoft.com/office/drawing/2014/main" id="{8F117AD0-0D63-416D-A3AC-5D40CA94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4" y="-825396"/>
            <a:ext cx="9886406" cy="850879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C1BD234-C428-427F-96E8-C62A55485BE3}"/>
              </a:ext>
            </a:extLst>
          </p:cNvPr>
          <p:cNvSpPr/>
          <p:nvPr/>
        </p:nvSpPr>
        <p:spPr>
          <a:xfrm>
            <a:off x="6705600" y="1179530"/>
            <a:ext cx="5222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latin typeface="Helvetica Neue" panose="02000503000000020004"/>
              </a:rPr>
              <a:t>Back to our Childhood</a:t>
            </a:r>
            <a:endParaRPr lang="en-GB" sz="8000" dirty="0">
              <a:latin typeface="Helvetica Neue" panose="02000503000000020004"/>
            </a:endParaRP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6F6BA838-9257-4579-869A-FBD752DD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21498" r="35893" b="3975"/>
          <a:stretch/>
        </p:blipFill>
        <p:spPr>
          <a:xfrm>
            <a:off x="11201400" y="51886"/>
            <a:ext cx="900715" cy="15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2493" y="2404699"/>
            <a:ext cx="667657" cy="66765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2493" y="0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32493" y="798285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446277" y="2404699"/>
            <a:ext cx="667657" cy="667657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446277" y="0"/>
            <a:ext cx="667657" cy="667657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446277" y="798285"/>
            <a:ext cx="667657" cy="667657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18709" y="2404699"/>
            <a:ext cx="667657" cy="667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018709" y="0"/>
            <a:ext cx="667657" cy="667657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018709" y="798285"/>
            <a:ext cx="667657" cy="667657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3232493" y="1594919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2446276" y="1594919"/>
            <a:ext cx="667657" cy="667657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4018709" y="1594919"/>
            <a:ext cx="667657" cy="667657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 descr="http://www.coe.es/2012/COEHOME2012.nsf/(MundoCOESEDElookup2012)/685B3128B71E0BF5C1257B0A00309F92/$FILE/logo_co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49" y="392117"/>
            <a:ext cx="453961" cy="743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F05139-79F6-4F2D-94AF-CAEC21BCE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5" y="0"/>
            <a:ext cx="1224643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B27C97C-B29B-4762-B2BD-C5356E997673}"/>
              </a:ext>
            </a:extLst>
          </p:cNvPr>
          <p:cNvSpPr/>
          <p:nvPr/>
        </p:nvSpPr>
        <p:spPr>
          <a:xfrm>
            <a:off x="838201" y="41910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Helvetica Neue" panose="02000503000000020004"/>
              </a:rPr>
              <a:t>What can we do for our planet?</a:t>
            </a:r>
            <a:endParaRPr lang="en-GB" sz="8000" dirty="0">
              <a:latin typeface="Helvetica Neue" panose="02000503000000020004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1498C79-56C9-4CE1-AD89-CE3A11413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4" y="-126026"/>
            <a:ext cx="3060562" cy="2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692DFF-461A-4B49-B976-30094346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270166" y="-11854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A11CAC-8096-F143-853F-BC31A36FE8E6}"/>
              </a:ext>
            </a:extLst>
          </p:cNvPr>
          <p:cNvSpPr txBox="1"/>
          <p:nvPr/>
        </p:nvSpPr>
        <p:spPr>
          <a:xfrm>
            <a:off x="3365485" y="663883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Aligned with SDGs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0C9717D-F4E6-6942-9EB0-869DFFB9FE66}"/>
              </a:ext>
            </a:extLst>
          </p:cNvPr>
          <p:cNvSpPr/>
          <p:nvPr/>
        </p:nvSpPr>
        <p:spPr>
          <a:xfrm>
            <a:off x="2979165" y="2115131"/>
            <a:ext cx="2735835" cy="131386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5BC48BD-016E-F947-8C18-9823E4E956DB}"/>
              </a:ext>
            </a:extLst>
          </p:cNvPr>
          <p:cNvSpPr/>
          <p:nvPr/>
        </p:nvSpPr>
        <p:spPr>
          <a:xfrm>
            <a:off x="4509597" y="3353311"/>
            <a:ext cx="2517518" cy="121869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A8ED4A93-CD42-474E-8C17-C9E5AEC442A7}"/>
              </a:ext>
            </a:extLst>
          </p:cNvPr>
          <p:cNvSpPr/>
          <p:nvPr/>
        </p:nvSpPr>
        <p:spPr>
          <a:xfrm>
            <a:off x="7228656" y="4572001"/>
            <a:ext cx="1278478" cy="13592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430F203-47D4-2745-8F91-A7CEE2B94DED}"/>
              </a:ext>
            </a:extLst>
          </p:cNvPr>
          <p:cNvSpPr/>
          <p:nvPr/>
        </p:nvSpPr>
        <p:spPr>
          <a:xfrm>
            <a:off x="9855765" y="2209800"/>
            <a:ext cx="1336928" cy="11706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8B6003-0100-4FC9-904C-DB4FD3C3614F}"/>
              </a:ext>
            </a:extLst>
          </p:cNvPr>
          <p:cNvSpPr txBox="1"/>
          <p:nvPr/>
        </p:nvSpPr>
        <p:spPr>
          <a:xfrm>
            <a:off x="9330271" y="6480894"/>
            <a:ext cx="285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14" name="Imagen 13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134D273E-8D0F-404F-A756-C0A3F53B4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82" y="1509925"/>
            <a:ext cx="4572000" cy="4572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A19C7A9-7BEB-4D25-A5F9-45BBBEB8265F}"/>
              </a:ext>
            </a:extLst>
          </p:cNvPr>
          <p:cNvSpPr txBox="1"/>
          <p:nvPr/>
        </p:nvSpPr>
        <p:spPr>
          <a:xfrm>
            <a:off x="5055086" y="294612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/>
              <a:t>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F4128EC-0F55-4163-BCFE-4362E4E54754}"/>
              </a:ext>
            </a:extLst>
          </p:cNvPr>
          <p:cNvSpPr txBox="1"/>
          <p:nvPr/>
        </p:nvSpPr>
        <p:spPr>
          <a:xfrm>
            <a:off x="8550991" y="211513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Social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4BAF3D9-4264-486A-ABC7-9C6C1CD064A5}"/>
              </a:ext>
            </a:extLst>
          </p:cNvPr>
          <p:cNvSpPr txBox="1"/>
          <p:nvPr/>
        </p:nvSpPr>
        <p:spPr>
          <a:xfrm>
            <a:off x="8523710" y="3397102"/>
            <a:ext cx="343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Environment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A34D9E1-9B19-4089-9D67-49CE9EBBBB93}"/>
              </a:ext>
            </a:extLst>
          </p:cNvPr>
          <p:cNvSpPr txBox="1"/>
          <p:nvPr/>
        </p:nvSpPr>
        <p:spPr>
          <a:xfrm>
            <a:off x="8555108" y="463038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Economic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51494342-1436-4404-8753-C5A17DE7E88A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1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265129" y="-15240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A11CAC-8096-F143-853F-BC31A36FE8E6}"/>
              </a:ext>
            </a:extLst>
          </p:cNvPr>
          <p:cNvSpPr txBox="1"/>
          <p:nvPr/>
        </p:nvSpPr>
        <p:spPr>
          <a:xfrm>
            <a:off x="3480752" y="536904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GB" sz="32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+2 </a:t>
            </a:r>
            <a:r>
              <a:rPr lang="en-GB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lines of action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2E9A03A-73E0-422D-837E-C1FDA6B23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899667"/>
              </p:ext>
            </p:extLst>
          </p:nvPr>
        </p:nvGraphicFramePr>
        <p:xfrm>
          <a:off x="4572000" y="1373856"/>
          <a:ext cx="8915400" cy="47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9" name="CuadroTexto 58">
            <a:extLst>
              <a:ext uri="{FF2B5EF4-FFF2-40B4-BE49-F238E27FC236}">
                <a16:creationId xmlns:a16="http://schemas.microsoft.com/office/drawing/2014/main" id="{029629D6-BCA2-4BFE-A76E-ADA85AC49D51}"/>
              </a:ext>
            </a:extLst>
          </p:cNvPr>
          <p:cNvSpPr txBox="1"/>
          <p:nvPr/>
        </p:nvSpPr>
        <p:spPr>
          <a:xfrm>
            <a:off x="2907859" y="2075346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Energy Efficiency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B40FE78-69A6-42AD-8712-1EEB66F2A2EA}"/>
              </a:ext>
            </a:extLst>
          </p:cNvPr>
          <p:cNvSpPr txBox="1"/>
          <p:nvPr/>
        </p:nvSpPr>
        <p:spPr>
          <a:xfrm>
            <a:off x="4302216" y="2650130"/>
            <a:ext cx="148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Mobility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C01D8AB-1DBA-4987-8EEF-24B69B6B2001}"/>
              </a:ext>
            </a:extLst>
          </p:cNvPr>
          <p:cNvSpPr txBox="1"/>
          <p:nvPr/>
        </p:nvSpPr>
        <p:spPr>
          <a:xfrm>
            <a:off x="2438400" y="3245275"/>
            <a:ext cx="342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Circular Economy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4F4CDBB-E04C-4AC2-9223-8FD0AC2D6565}"/>
              </a:ext>
            </a:extLst>
          </p:cNvPr>
          <p:cNvSpPr txBox="1"/>
          <p:nvPr/>
        </p:nvSpPr>
        <p:spPr>
          <a:xfrm>
            <a:off x="2877955" y="3897561"/>
            <a:ext cx="294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Digital Transformation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450F38C-F562-4A65-A669-7ED7D6A16BFE}"/>
              </a:ext>
            </a:extLst>
          </p:cNvPr>
          <p:cNvSpPr txBox="1"/>
          <p:nvPr/>
        </p:nvSpPr>
        <p:spPr>
          <a:xfrm>
            <a:off x="2907859" y="4492571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Gender Equality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706C23C-7FF6-42F2-8F70-E654B6902585}"/>
              </a:ext>
            </a:extLst>
          </p:cNvPr>
          <p:cNvSpPr txBox="1"/>
          <p:nvPr/>
        </p:nvSpPr>
        <p:spPr>
          <a:xfrm>
            <a:off x="3490912" y="1434948"/>
            <a:ext cx="229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Health &amp; Wellbeing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75A6E25-F93A-489A-9D61-69A4A3AD5EB9}"/>
              </a:ext>
            </a:extLst>
          </p:cNvPr>
          <p:cNvSpPr txBox="1"/>
          <p:nvPr/>
        </p:nvSpPr>
        <p:spPr>
          <a:xfrm>
            <a:off x="4114800" y="5083384"/>
            <a:ext cx="167554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</a:rPr>
              <a:t>Social Action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25F3E6C-E323-4196-A6C2-563ACE2996CF}"/>
              </a:ext>
            </a:extLst>
          </p:cNvPr>
          <p:cNvSpPr txBox="1"/>
          <p:nvPr/>
        </p:nvSpPr>
        <p:spPr>
          <a:xfrm>
            <a:off x="4114800" y="5746474"/>
            <a:ext cx="167554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74" name="Rectángulo: esquinas superiores cortadas 73">
            <a:extLst>
              <a:ext uri="{FF2B5EF4-FFF2-40B4-BE49-F238E27FC236}">
                <a16:creationId xmlns:a16="http://schemas.microsoft.com/office/drawing/2014/main" id="{E8DEC47E-84D0-474E-8FE3-9E868A0CC68E}"/>
              </a:ext>
            </a:extLst>
          </p:cNvPr>
          <p:cNvSpPr/>
          <p:nvPr/>
        </p:nvSpPr>
        <p:spPr>
          <a:xfrm rot="16200000">
            <a:off x="1904296" y="2212760"/>
            <a:ext cx="4793377" cy="3115568"/>
          </a:xfrm>
          <a:prstGeom prst="snip2SameRect">
            <a:avLst>
              <a:gd name="adj1" fmla="val 36423"/>
              <a:gd name="adj2" fmla="val 0"/>
            </a:avLst>
          </a:prstGeom>
          <a:noFill/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5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265129" y="-15240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A11CAC-8096-F143-853F-BC31A36FE8E6}"/>
              </a:ext>
            </a:extLst>
          </p:cNvPr>
          <p:cNvSpPr txBox="1"/>
          <p:nvPr/>
        </p:nvSpPr>
        <p:spPr>
          <a:xfrm>
            <a:off x="3480752" y="536904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spheres of action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29629D6-BCA2-4BFE-A76E-ADA85AC49D51}"/>
              </a:ext>
            </a:extLst>
          </p:cNvPr>
          <p:cNvSpPr txBox="1"/>
          <p:nvPr/>
        </p:nvSpPr>
        <p:spPr>
          <a:xfrm>
            <a:off x="2907859" y="2075346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Energy Efficiency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B40FE78-69A6-42AD-8712-1EEB66F2A2EA}"/>
              </a:ext>
            </a:extLst>
          </p:cNvPr>
          <p:cNvSpPr txBox="1"/>
          <p:nvPr/>
        </p:nvSpPr>
        <p:spPr>
          <a:xfrm>
            <a:off x="4302216" y="2650130"/>
            <a:ext cx="148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Mobility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C01D8AB-1DBA-4987-8EEF-24B69B6B2001}"/>
              </a:ext>
            </a:extLst>
          </p:cNvPr>
          <p:cNvSpPr txBox="1"/>
          <p:nvPr/>
        </p:nvSpPr>
        <p:spPr>
          <a:xfrm>
            <a:off x="2438400" y="3245275"/>
            <a:ext cx="342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Circular Economy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4F4CDBB-E04C-4AC2-9223-8FD0AC2D6565}"/>
              </a:ext>
            </a:extLst>
          </p:cNvPr>
          <p:cNvSpPr txBox="1"/>
          <p:nvPr/>
        </p:nvSpPr>
        <p:spPr>
          <a:xfrm>
            <a:off x="2877955" y="3897561"/>
            <a:ext cx="294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Digital Transformation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450F38C-F562-4A65-A669-7ED7D6A16BFE}"/>
              </a:ext>
            </a:extLst>
          </p:cNvPr>
          <p:cNvSpPr txBox="1"/>
          <p:nvPr/>
        </p:nvSpPr>
        <p:spPr>
          <a:xfrm>
            <a:off x="2907859" y="4492571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Gender Equality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706C23C-7FF6-42F2-8F70-E654B6902585}"/>
              </a:ext>
            </a:extLst>
          </p:cNvPr>
          <p:cNvSpPr txBox="1"/>
          <p:nvPr/>
        </p:nvSpPr>
        <p:spPr>
          <a:xfrm>
            <a:off x="3490912" y="1434948"/>
            <a:ext cx="229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Health &amp; Wellbeing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75A6E25-F93A-489A-9D61-69A4A3AD5EB9}"/>
              </a:ext>
            </a:extLst>
          </p:cNvPr>
          <p:cNvSpPr txBox="1"/>
          <p:nvPr/>
        </p:nvSpPr>
        <p:spPr>
          <a:xfrm>
            <a:off x="2907444" y="5083384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Social Action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25F3E6C-E323-4196-A6C2-563ACE2996CF}"/>
              </a:ext>
            </a:extLst>
          </p:cNvPr>
          <p:cNvSpPr txBox="1"/>
          <p:nvPr/>
        </p:nvSpPr>
        <p:spPr>
          <a:xfrm>
            <a:off x="2907444" y="5746474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Education</a:t>
            </a:r>
          </a:p>
        </p:txBody>
      </p:sp>
      <p:sp>
        <p:nvSpPr>
          <p:cNvPr id="74" name="Rectángulo: esquinas superiores cortadas 73">
            <a:extLst>
              <a:ext uri="{FF2B5EF4-FFF2-40B4-BE49-F238E27FC236}">
                <a16:creationId xmlns:a16="http://schemas.microsoft.com/office/drawing/2014/main" id="{E8DEC47E-84D0-474E-8FE3-9E868A0CC68E}"/>
              </a:ext>
            </a:extLst>
          </p:cNvPr>
          <p:cNvSpPr/>
          <p:nvPr/>
        </p:nvSpPr>
        <p:spPr>
          <a:xfrm rot="16200000">
            <a:off x="1904296" y="2212760"/>
            <a:ext cx="4793377" cy="3115568"/>
          </a:xfrm>
          <a:prstGeom prst="snip2SameRect">
            <a:avLst>
              <a:gd name="adj1" fmla="val 36423"/>
              <a:gd name="adj2" fmla="val 0"/>
            </a:avLst>
          </a:prstGeom>
          <a:noFill/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superiores cortadas 16">
            <a:extLst>
              <a:ext uri="{FF2B5EF4-FFF2-40B4-BE49-F238E27FC236}">
                <a16:creationId xmlns:a16="http://schemas.microsoft.com/office/drawing/2014/main" id="{D2170A6E-0B8B-4DDA-8DE6-9BC5184A338C}"/>
              </a:ext>
            </a:extLst>
          </p:cNvPr>
          <p:cNvSpPr/>
          <p:nvPr/>
        </p:nvSpPr>
        <p:spPr>
          <a:xfrm rot="5400000">
            <a:off x="4390539" y="3166373"/>
            <a:ext cx="4793377" cy="1208345"/>
          </a:xfrm>
          <a:prstGeom prst="snip2SameRect">
            <a:avLst>
              <a:gd name="adj1" fmla="val 36423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superiores cortadas 19">
            <a:extLst>
              <a:ext uri="{FF2B5EF4-FFF2-40B4-BE49-F238E27FC236}">
                <a16:creationId xmlns:a16="http://schemas.microsoft.com/office/drawing/2014/main" id="{75EF58CC-EB3F-40CF-801C-091642CC16B8}"/>
              </a:ext>
            </a:extLst>
          </p:cNvPr>
          <p:cNvSpPr/>
          <p:nvPr/>
        </p:nvSpPr>
        <p:spPr>
          <a:xfrm rot="5400000">
            <a:off x="6151580" y="3145723"/>
            <a:ext cx="4793377" cy="1208345"/>
          </a:xfrm>
          <a:prstGeom prst="snip2SameRect">
            <a:avLst>
              <a:gd name="adj1" fmla="val 36423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s superiores cortadas 20">
            <a:extLst>
              <a:ext uri="{FF2B5EF4-FFF2-40B4-BE49-F238E27FC236}">
                <a16:creationId xmlns:a16="http://schemas.microsoft.com/office/drawing/2014/main" id="{7DBEDD02-B2EE-4756-BF11-1E083316B9DE}"/>
              </a:ext>
            </a:extLst>
          </p:cNvPr>
          <p:cNvSpPr/>
          <p:nvPr/>
        </p:nvSpPr>
        <p:spPr>
          <a:xfrm rot="5400000">
            <a:off x="7894294" y="3179670"/>
            <a:ext cx="4793377" cy="1208345"/>
          </a:xfrm>
          <a:prstGeom prst="snip2SameRect">
            <a:avLst>
              <a:gd name="adj1" fmla="val 36423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1D0DDD-5464-4256-8085-BB6895E43593}"/>
              </a:ext>
            </a:extLst>
          </p:cNvPr>
          <p:cNvSpPr txBox="1"/>
          <p:nvPr/>
        </p:nvSpPr>
        <p:spPr>
          <a:xfrm rot="16200000">
            <a:off x="4790331" y="3230828"/>
            <a:ext cx="383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Internal Operations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6C1AF7B-1902-43D5-965F-223ED19AB3A2}"/>
              </a:ext>
            </a:extLst>
          </p:cNvPr>
          <p:cNvSpPr txBox="1"/>
          <p:nvPr/>
        </p:nvSpPr>
        <p:spPr>
          <a:xfrm rot="16200000">
            <a:off x="6599197" y="3261594"/>
            <a:ext cx="383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Spanish Olympic Movement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6D1925F-81D9-4962-AA60-A71720CE6994}"/>
              </a:ext>
            </a:extLst>
          </p:cNvPr>
          <p:cNvSpPr txBox="1"/>
          <p:nvPr/>
        </p:nvSpPr>
        <p:spPr>
          <a:xfrm rot="16200000">
            <a:off x="8316150" y="3574396"/>
            <a:ext cx="383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Sporting Events</a:t>
            </a:r>
          </a:p>
        </p:txBody>
      </p:sp>
    </p:spTree>
    <p:extLst>
      <p:ext uri="{BB962C8B-B14F-4D97-AF65-F5344CB8AC3E}">
        <p14:creationId xmlns:p14="http://schemas.microsoft.com/office/powerpoint/2010/main" val="3671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FEA65AF4-DE56-4383-9357-5289F632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840189" y="-35992"/>
            <a:ext cx="11351811" cy="6929983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9B9274-BC6D-4EE0-806F-3933A20A2C0D}"/>
              </a:ext>
            </a:extLst>
          </p:cNvPr>
          <p:cNvSpPr txBox="1"/>
          <p:nvPr/>
        </p:nvSpPr>
        <p:spPr>
          <a:xfrm>
            <a:off x="3365485" y="663883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partnership with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9A1344-5376-4A33-9995-0EC4235338DD}"/>
              </a:ext>
            </a:extLst>
          </p:cNvPr>
          <p:cNvSpPr/>
          <p:nvPr/>
        </p:nvSpPr>
        <p:spPr>
          <a:xfrm>
            <a:off x="9478672" y="4648200"/>
            <a:ext cx="1646528" cy="104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A99A637-43F9-4167-8DF0-CE3B316810EF}"/>
              </a:ext>
            </a:extLst>
          </p:cNvPr>
          <p:cNvSpPr/>
          <p:nvPr/>
        </p:nvSpPr>
        <p:spPr>
          <a:xfrm>
            <a:off x="10134600" y="3352800"/>
            <a:ext cx="144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66C16F0-21D0-41F8-951D-6D30420D179A}"/>
              </a:ext>
            </a:extLst>
          </p:cNvPr>
          <p:cNvSpPr txBox="1"/>
          <p:nvPr/>
        </p:nvSpPr>
        <p:spPr>
          <a:xfrm>
            <a:off x="6123767" y="7259331"/>
            <a:ext cx="21657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PENDIENTE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369660E-BAB5-6849-880B-AA420A826D80}"/>
              </a:ext>
            </a:extLst>
          </p:cNvPr>
          <p:cNvSpPr txBox="1"/>
          <p:nvPr/>
        </p:nvSpPr>
        <p:spPr>
          <a:xfrm>
            <a:off x="8835007" y="6475655"/>
            <a:ext cx="2859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B55CB10-4EA7-4CF0-8654-054D69ACF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92" y="3833147"/>
            <a:ext cx="2711614" cy="137732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F49500E-4B3B-400D-8DB1-FDD0E1316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75" y="1780148"/>
            <a:ext cx="2488369" cy="1877452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C5DD725-9085-4DE5-9F95-7627B97F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79" y="2001510"/>
            <a:ext cx="1059415" cy="143472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CEAFB3E-BA2C-47D8-8A7E-66F1A26C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592" y="2033120"/>
            <a:ext cx="2159999" cy="11944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D375845-85B7-4DB2-A7F3-88B35F303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485" y="4307171"/>
            <a:ext cx="2949269" cy="68205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DB96155-42CD-41C8-BE83-BC25025F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96" y="2259914"/>
            <a:ext cx="2624302" cy="77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</p:pic>
      <p:sp>
        <p:nvSpPr>
          <p:cNvPr id="50" name="object 2">
            <a:extLst>
              <a:ext uri="{FF2B5EF4-FFF2-40B4-BE49-F238E27FC236}">
                <a16:creationId xmlns:a16="http://schemas.microsoft.com/office/drawing/2014/main" id="{5DBA428F-1FE4-43F3-BAA2-88B7A2022940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209E498-2FD2-4E69-86B7-F1A72BA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626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1E0621-AC6E-1B44-9E39-DA8ACDC0CE2D}"/>
              </a:ext>
            </a:extLst>
          </p:cNvPr>
          <p:cNvSpPr/>
          <p:nvPr/>
        </p:nvSpPr>
        <p:spPr>
          <a:xfrm>
            <a:off x="1265129" y="-152400"/>
            <a:ext cx="10924882" cy="7022925"/>
          </a:xfrm>
          <a:custGeom>
            <a:avLst/>
            <a:gdLst>
              <a:gd name="connsiteX0" fmla="*/ 2660216 w 2660216"/>
              <a:gd name="connsiteY0" fmla="*/ 0 h 5143499"/>
              <a:gd name="connsiteX1" fmla="*/ 760044 w 2660216"/>
              <a:gd name="connsiteY1" fmla="*/ 9395 h 5143499"/>
              <a:gd name="connsiteX2" fmla="*/ 0 w 2660216"/>
              <a:gd name="connsiteY2" fmla="*/ 5143499 h 5143499"/>
              <a:gd name="connsiteX3" fmla="*/ 2660216 w 2660216"/>
              <a:gd name="connsiteY3" fmla="*/ 5143499 h 5143499"/>
              <a:gd name="connsiteX4" fmla="*/ 2660216 w 2660216"/>
              <a:gd name="connsiteY4" fmla="*/ 0 h 5143499"/>
              <a:gd name="connsiteX0" fmla="*/ 2384128 w 2384128"/>
              <a:gd name="connsiteY0" fmla="*/ 0 h 5152894"/>
              <a:gd name="connsiteX1" fmla="*/ 483956 w 2384128"/>
              <a:gd name="connsiteY1" fmla="*/ 9395 h 5152894"/>
              <a:gd name="connsiteX2" fmla="*/ 0 w 2384128"/>
              <a:gd name="connsiteY2" fmla="*/ 5152894 h 5152894"/>
              <a:gd name="connsiteX3" fmla="*/ 2384128 w 2384128"/>
              <a:gd name="connsiteY3" fmla="*/ 5143499 h 5152894"/>
              <a:gd name="connsiteX4" fmla="*/ 2384128 w 2384128"/>
              <a:gd name="connsiteY4" fmla="*/ 0 h 51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28" h="5152894">
                <a:moveTo>
                  <a:pt x="2384128" y="0"/>
                </a:moveTo>
                <a:lnTo>
                  <a:pt x="483956" y="9395"/>
                </a:lnTo>
                <a:lnTo>
                  <a:pt x="0" y="5152894"/>
                </a:lnTo>
                <a:lnTo>
                  <a:pt x="2384128" y="5143499"/>
                </a:lnTo>
                <a:lnTo>
                  <a:pt x="2384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CC5A70-2010-8F4E-86F3-5766A0DAE199}"/>
              </a:ext>
            </a:extLst>
          </p:cNvPr>
          <p:cNvSpPr/>
          <p:nvPr/>
        </p:nvSpPr>
        <p:spPr>
          <a:xfrm>
            <a:off x="11277600" y="145689"/>
            <a:ext cx="632106" cy="103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E8DD24-0FFD-784D-B79F-5E0246D50B92}"/>
              </a:ext>
            </a:extLst>
          </p:cNvPr>
          <p:cNvSpPr txBox="1"/>
          <p:nvPr/>
        </p:nvSpPr>
        <p:spPr>
          <a:xfrm>
            <a:off x="8096250" y="624092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#</a:t>
            </a:r>
            <a:r>
              <a:rPr lang="es-ES" sz="2000" i="1" dirty="0" err="1">
                <a:latin typeface="Superclarendon" panose="02060605060000020003" pitchFamily="18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SomosDeporteSostenible</a:t>
            </a:r>
            <a:endParaRPr lang="es-ES" sz="2000" i="1" dirty="0">
              <a:latin typeface="Superclarendon" panose="02060605060000020003" pitchFamily="18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29629D6-BCA2-4BFE-A76E-ADA85AC49D51}"/>
              </a:ext>
            </a:extLst>
          </p:cNvPr>
          <p:cNvSpPr txBox="1"/>
          <p:nvPr/>
        </p:nvSpPr>
        <p:spPr>
          <a:xfrm>
            <a:off x="2907859" y="2075346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Energy Efficiency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B40FE78-69A6-42AD-8712-1EEB66F2A2EA}"/>
              </a:ext>
            </a:extLst>
          </p:cNvPr>
          <p:cNvSpPr txBox="1"/>
          <p:nvPr/>
        </p:nvSpPr>
        <p:spPr>
          <a:xfrm>
            <a:off x="4302216" y="2650130"/>
            <a:ext cx="148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Mobility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C01D8AB-1DBA-4987-8EEF-24B69B6B2001}"/>
              </a:ext>
            </a:extLst>
          </p:cNvPr>
          <p:cNvSpPr txBox="1"/>
          <p:nvPr/>
        </p:nvSpPr>
        <p:spPr>
          <a:xfrm>
            <a:off x="2438400" y="3245275"/>
            <a:ext cx="342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Circular Economy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4F4CDBB-E04C-4AC2-9223-8FD0AC2D6565}"/>
              </a:ext>
            </a:extLst>
          </p:cNvPr>
          <p:cNvSpPr txBox="1"/>
          <p:nvPr/>
        </p:nvSpPr>
        <p:spPr>
          <a:xfrm>
            <a:off x="2877955" y="3897561"/>
            <a:ext cx="294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Digital Transformation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450F38C-F562-4A65-A669-7ED7D6A16BFE}"/>
              </a:ext>
            </a:extLst>
          </p:cNvPr>
          <p:cNvSpPr txBox="1"/>
          <p:nvPr/>
        </p:nvSpPr>
        <p:spPr>
          <a:xfrm>
            <a:off x="2907859" y="4492571"/>
            <a:ext cx="288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Gender Equality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706C23C-7FF6-42F2-8F70-E654B6902585}"/>
              </a:ext>
            </a:extLst>
          </p:cNvPr>
          <p:cNvSpPr txBox="1"/>
          <p:nvPr/>
        </p:nvSpPr>
        <p:spPr>
          <a:xfrm>
            <a:off x="3490912" y="1434948"/>
            <a:ext cx="229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Health &amp; Wellbeing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75A6E25-F93A-489A-9D61-69A4A3AD5EB9}"/>
              </a:ext>
            </a:extLst>
          </p:cNvPr>
          <p:cNvSpPr txBox="1"/>
          <p:nvPr/>
        </p:nvSpPr>
        <p:spPr>
          <a:xfrm>
            <a:off x="4114800" y="5083384"/>
            <a:ext cx="16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Social Action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25F3E6C-E323-4196-A6C2-563ACE2996CF}"/>
              </a:ext>
            </a:extLst>
          </p:cNvPr>
          <p:cNvSpPr txBox="1"/>
          <p:nvPr/>
        </p:nvSpPr>
        <p:spPr>
          <a:xfrm>
            <a:off x="4114800" y="5746474"/>
            <a:ext cx="16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Education</a:t>
            </a:r>
          </a:p>
        </p:txBody>
      </p:sp>
      <p:sp>
        <p:nvSpPr>
          <p:cNvPr id="74" name="Rectángulo: esquinas superiores cortadas 73">
            <a:extLst>
              <a:ext uri="{FF2B5EF4-FFF2-40B4-BE49-F238E27FC236}">
                <a16:creationId xmlns:a16="http://schemas.microsoft.com/office/drawing/2014/main" id="{E8DEC47E-84D0-474E-8FE3-9E868A0CC68E}"/>
              </a:ext>
            </a:extLst>
          </p:cNvPr>
          <p:cNvSpPr/>
          <p:nvPr/>
        </p:nvSpPr>
        <p:spPr>
          <a:xfrm rot="16200000">
            <a:off x="1904296" y="2212760"/>
            <a:ext cx="4793377" cy="3115568"/>
          </a:xfrm>
          <a:prstGeom prst="snip2SameRect">
            <a:avLst>
              <a:gd name="adj1" fmla="val 36423"/>
              <a:gd name="adj2" fmla="val 0"/>
            </a:avLst>
          </a:prstGeom>
          <a:noFill/>
          <a:ln>
            <a:solidFill>
              <a:srgbClr val="477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789579-5F61-46A8-92D9-BC3A859D5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69" y="1204211"/>
            <a:ext cx="1214968" cy="8648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48DCE4B-00CC-4429-9E63-2418B27D77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5" y="2045542"/>
            <a:ext cx="1842290" cy="4271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3E4A437-BE4F-44AC-B968-4F55D93D5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52" y="2672577"/>
            <a:ext cx="1202926" cy="28519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D383B3-4B50-4337-B117-4CFA8FF53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857" y="2504949"/>
            <a:ext cx="1430634" cy="597815"/>
          </a:xfrm>
          <a:prstGeom prst="rect">
            <a:avLst/>
          </a:prstGeom>
        </p:spPr>
      </p:pic>
      <p:pic>
        <p:nvPicPr>
          <p:cNvPr id="22" name="Imagen 2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B8A1AFD-0FC6-4EB3-AA8B-1D602465CB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2" b="15964"/>
          <a:stretch/>
        </p:blipFill>
        <p:spPr>
          <a:xfrm>
            <a:off x="6196156" y="3796298"/>
            <a:ext cx="1971888" cy="5048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CB7286-40BA-4F6F-8E2D-85E2451C5E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81" y="4236660"/>
            <a:ext cx="1647825" cy="66578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AC2446-2FB9-4765-8688-C13778C3D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38786" r="7147" b="39810"/>
          <a:stretch/>
        </p:blipFill>
        <p:spPr>
          <a:xfrm>
            <a:off x="6360598" y="5635750"/>
            <a:ext cx="2538528" cy="50147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4D4BCF7-FDE1-4362-9FA4-F567A261962F}"/>
              </a:ext>
            </a:extLst>
          </p:cNvPr>
          <p:cNvSpPr txBox="1"/>
          <p:nvPr/>
        </p:nvSpPr>
        <p:spPr>
          <a:xfrm>
            <a:off x="6360598" y="5104926"/>
            <a:ext cx="16755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NGO´s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BDA17B4-4BD0-4A3F-BCF5-5939432F19AC}"/>
              </a:ext>
            </a:extLst>
          </p:cNvPr>
          <p:cNvSpPr txBox="1"/>
          <p:nvPr/>
        </p:nvSpPr>
        <p:spPr>
          <a:xfrm>
            <a:off x="3365485" y="663883"/>
            <a:ext cx="921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4026"/>
              </a:buClr>
              <a:buFont typeface="Wingdings" pitchFamily="2" charset="2"/>
              <a:buChar char="v"/>
            </a:pPr>
            <a:r>
              <a:rPr lang="en-GB" sz="32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partnership with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76AD8B3-9BDF-45B0-BAC1-9FECE30ADCFB}"/>
              </a:ext>
            </a:extLst>
          </p:cNvPr>
          <p:cNvSpPr/>
          <p:nvPr/>
        </p:nvSpPr>
        <p:spPr>
          <a:xfrm>
            <a:off x="2743200" y="1334477"/>
            <a:ext cx="8915400" cy="489392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FA0E517-0B2C-4956-B59E-FB181578C9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2" b="15964"/>
          <a:stretch/>
        </p:blipFill>
        <p:spPr>
          <a:xfrm>
            <a:off x="8684127" y="1287513"/>
            <a:ext cx="3036628" cy="7774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0BE68CC-C8EE-4E19-9C31-5DB1431F8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61" y="3004733"/>
            <a:ext cx="1842290" cy="68017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0FB1152-71FA-456D-96A1-3E3DFA253B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38786" r="7147" b="39810"/>
          <a:stretch/>
        </p:blipFill>
        <p:spPr>
          <a:xfrm>
            <a:off x="6512998" y="5788150"/>
            <a:ext cx="2538528" cy="5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1EF3921B1745A8CF4E80702EB174" ma:contentTypeVersion="13" ma:contentTypeDescription="Create a new document." ma:contentTypeScope="" ma:versionID="20dfeebf2206f6f2748d47961d5fba17">
  <xsd:schema xmlns:xsd="http://www.w3.org/2001/XMLSchema" xmlns:xs="http://www.w3.org/2001/XMLSchema" xmlns:p="http://schemas.microsoft.com/office/2006/metadata/properties" xmlns:ns2="1c1ff087-545d-4cc2-9cbf-d883d9a0d857" xmlns:ns3="fca5c6be-f132-43e6-8349-9f8df6e10476" targetNamespace="http://schemas.microsoft.com/office/2006/metadata/properties" ma:root="true" ma:fieldsID="0499ce66127acc58cd45a5d93fe64b73" ns2:_="" ns3:_="">
    <xsd:import namespace="1c1ff087-545d-4cc2-9cbf-d883d9a0d857"/>
    <xsd:import namespace="fca5c6be-f132-43e6-8349-9f8df6e10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ff087-545d-4cc2-9cbf-d883d9a0d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5c6be-f132-43e6-8349-9f8df6e10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78C90-89C7-4BE3-A7A5-5C49E73E6AA3}"/>
</file>

<file path=customXml/itemProps2.xml><?xml version="1.0" encoding="utf-8"?>
<ds:datastoreItem xmlns:ds="http://schemas.openxmlformats.org/officeDocument/2006/customXml" ds:itemID="{138C5BFA-FDF3-4B2C-A3CB-2D1443E856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F680D4-36FE-4E87-B194-5552F9B68D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7212</TotalTime>
  <Words>480</Words>
  <Application>Microsoft Office PowerPoint</Application>
  <PresentationFormat>Widescreen</PresentationFormat>
  <Paragraphs>133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Superclarendon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Innovación del Deporte</dc:title>
  <dc:creator>Manuel Parga Landa</dc:creator>
  <cp:lastModifiedBy>Aude Fahrny</cp:lastModifiedBy>
  <cp:revision>130</cp:revision>
  <cp:lastPrinted>2019-07-11T07:00:52Z</cp:lastPrinted>
  <dcterms:created xsi:type="dcterms:W3CDTF">2019-02-17T09:25:04Z</dcterms:created>
  <dcterms:modified xsi:type="dcterms:W3CDTF">2021-10-21T12:57:48Z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2019-02-17T00:00:00Z</vt:filetime>
  </property>
  <property fmtid="{D5CDD505-2E9C-101B-9397-08002B2CF9AE}" pid="5" name="ContentTypeId">
    <vt:lpwstr>0x010100F01D1EF3921B1745A8CF4E80702EB174</vt:lpwstr>
  </property>
</Properties>
</file>